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07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302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4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1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92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71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98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8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36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37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01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7B81A-47E4-4030-821C-02DA940589C7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539A9-9CE9-49F5-92C8-2396AE952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0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Выпускные 2019г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14539"/>
            <a:ext cx="10918371" cy="649106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выпускной мы начинаем,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он вас сегодня удивит!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Чудесным танцем бал наш открываем,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торжественно звучит!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Встречайте наших выпускников!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№9                                                                группа №2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3" y="2772229"/>
            <a:ext cx="5029200" cy="3352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43" y="2772229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14539"/>
            <a:ext cx="10918371" cy="649106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праздник!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 школа!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свиданья, детский сад!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№9                                                                группа №2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1" y="2048554"/>
            <a:ext cx="4677799" cy="3118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048554"/>
            <a:ext cx="4677227" cy="311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14539"/>
            <a:ext cx="10918371" cy="649106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с болезнями не знаться,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Закаляться нужно нам,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привыкли заниматься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Физкультурой по утрам.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71" y="2233989"/>
            <a:ext cx="6217558" cy="414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2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14539"/>
            <a:ext cx="10918371" cy="649106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– водяной, я – водяной, никто не водится со мной.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меня водица. Ну как с таким водиться?!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Эх, жизнь моя- жестянка, да ну ее в болото!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Живу я, как поганка, а мне летать,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мне летать, а мне летать охота.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57" y="2804886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14539"/>
            <a:ext cx="10918371" cy="649106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это вы давали объявление?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вам нужна няня?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вот, это я!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82" y="1946204"/>
            <a:ext cx="3030360" cy="45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5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14539"/>
            <a:ext cx="10918371" cy="649106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Уходите в школу? Ну что ж,  до свиданья!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Подарим вам звёздочки мы на прощанье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подскажут звёздочки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Всем вам верный путь,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Путеводную звезду взять не позабудь!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57" y="2824237"/>
            <a:ext cx="5245100" cy="34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14539"/>
            <a:ext cx="10918371" cy="649106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школу, дети, дружно в ногу, смело двигайтесь вперед!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вам дал дорогу – в школу жизнь вас поведет!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Группа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                                                          Группа №2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4" y="1703840"/>
            <a:ext cx="5268686" cy="3512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5" y="1703840"/>
            <a:ext cx="5268686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3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211</Words>
  <Application>Microsoft Office PowerPoint</Application>
  <PresentationFormat>Широкоэкранный</PresentationFormat>
  <Paragraphs>132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Выпускные 2019г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Выпускные 2019г</dc:title>
  <dc:creator>Бычковы</dc:creator>
  <cp:lastModifiedBy>Бычковы</cp:lastModifiedBy>
  <cp:revision>6</cp:revision>
  <dcterms:created xsi:type="dcterms:W3CDTF">2019-10-23T04:40:36Z</dcterms:created>
  <dcterms:modified xsi:type="dcterms:W3CDTF">2019-10-23T07:08:27Z</dcterms:modified>
</cp:coreProperties>
</file>