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95773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51" d="100"/>
          <a:sy n="51" d="100"/>
        </p:scale>
        <p:origin x="-1176" y="-72"/>
      </p:cViewPr>
      <p:guideLst>
        <p:guide orient="horz" pos="2160"/>
        <p:guide pos="3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8304" y="2130427"/>
            <a:ext cx="814078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6608" y="3886200"/>
            <a:ext cx="670417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43606" y="274640"/>
            <a:ext cx="215491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8869" y="274640"/>
            <a:ext cx="6305114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548" y="4406902"/>
            <a:ext cx="81407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548" y="2906713"/>
            <a:ext cx="81407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8869" y="1600202"/>
            <a:ext cx="4230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8506" y="1600202"/>
            <a:ext cx="4230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69" y="1535113"/>
            <a:ext cx="42316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69" y="2174875"/>
            <a:ext cx="42316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5181" y="1535113"/>
            <a:ext cx="42333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65181" y="2174875"/>
            <a:ext cx="42333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69" y="273050"/>
            <a:ext cx="315089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44493" y="273052"/>
            <a:ext cx="53540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69" y="1435102"/>
            <a:ext cx="315089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7235" y="4800600"/>
            <a:ext cx="574643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77235" y="612775"/>
            <a:ext cx="574643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7235" y="5367338"/>
            <a:ext cx="574643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70" y="274638"/>
            <a:ext cx="86196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70" y="1600202"/>
            <a:ext cx="86196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8869" y="6356352"/>
            <a:ext cx="22347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B20A-A9FB-4F83-AE34-50B4B58D4154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72274" y="6356352"/>
            <a:ext cx="303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63795" y="6356352"/>
            <a:ext cx="22347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E1576-C847-4C2C-8A84-CE7C91103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115904" y="1142984"/>
            <a:ext cx="66332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 УТРО НАЧИНАЕТСЯ </a:t>
            </a:r>
          </a:p>
          <a:p>
            <a:pPr algn="ctr"/>
            <a:r>
              <a:rPr lang="ru-RU" sz="6600" dirty="0" smtClean="0"/>
              <a:t>С </a:t>
            </a:r>
            <a:r>
              <a:rPr lang="ru-RU" sz="6600" dirty="0" smtClean="0"/>
              <a:t>ЗАРЯДКИ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390" y="642918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Утренняя зарядка – самый массовый и доступный для всех вид физической культуры. Ей можно заниматься самостоятельно, однако занятия физическими упражнениями в коллективе, с родителями, всей семьёй проходят интереснее и веселее. Утренняя зарядка способствует быстрому переходу от сна к бодрствованию. Она позволяет сохранить бодрость и работоспособность в течении всего дня. Недаром говорят: «Зарядку делай каждый день- пройдут усталость, вялость, лень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Наконец, утренняя зарядка-это первый шаг  на пути к спорту.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918" y="164305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2190" y="620688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Оздоровительное значение утренней гимнастики заключается в воздействии упражнений на физическое развитие детского организма с учётом анатомо-физиологических психологических особенностей детей. Систематическое проведение утренней гимнастики укрепляет костно-мышечную систему, правильную форму приобретает стопа, а хорошая осанка способствует нормальному функционированию всех внутренних органов. Правильно подобранные движения укрепляют сердечную мышцу, деятельность кровеносной системы, увеличивают ёмкость легких, уравновешивают процессы возбуждения и торможения.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918" y="164305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4198" y="548680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 утренней зарядки обычно состоит из 8-10 упражнений. Они  подбираются по принципу чередования нагрузки на разные  части тела (например, сперва на мышцы рук. шеи,  затем туловища и ног ) и по принципу постепенного нарастания нагрузки (от небольшой к более значительной). Продолжительность  не более 10 минут. Утром не следует выполнять упражнения, требующие максимального напряжения сил, так как организм ещё не готов к ним.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Приводи вам  несколько комплексов упражнений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рассчитаны на две недели ежедневных занятий.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5488" y="332656"/>
            <a:ext cx="696368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 № 1 Упражнения без предметов.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 по кругу на носках, руки на поясе. Бег по кругу.</a:t>
            </a:r>
          </a:p>
          <a:p>
            <a:pPr marL="342900" indent="-34290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– основная стойка, руки вдоль туловища. 1- шаг правой ногой вправо, руки за голову; 2- приставить ногу, вернуться в исходное положение. То же влево (6-8 раз).</a:t>
            </a:r>
          </a:p>
          <a:p>
            <a:pPr marL="342900" indent="-342900"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стойка ноги на ширине ступни, руки на поясе. 1-3- пружинистые приседания, руки вперёд; 4- вернуться в исходное положение (6-7 раз).</a:t>
            </a:r>
          </a:p>
          <a:p>
            <a:pPr marL="342900" indent="-342900"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стойка на ширине плеч, руки вдоль туловища. 1- согнуть руки перед грудью; 2- поворот вправо, руки в стороны; 3- выпрямиться. Руки перед грудью; 4- исходное положение. То же влево (6 раз).</a:t>
            </a:r>
          </a:p>
          <a:p>
            <a:pPr marL="342900" indent="-342900">
              <a:buAutoNum type="arabicPeriod" startAt="5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основная стойка, руки вдоль туловища. 1- руки в стороны; 2- мах правой ногой вперёд-вверх, хлопнуть в ладоши под коленом; 3- опустить ногу, руки в стороны; 4- исходное положение. То же левой ногой (4-6 раз).</a:t>
            </a:r>
          </a:p>
          <a:p>
            <a:pPr marL="342900" indent="-342900"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основная стойка, руки на поясе. 1- шаг вправо; 2- наклон вправо; 3- выпрямиться; 4- исходное положение. То же влево (6-8 раз).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7.      И.П. –основная стойка, руки вдоль туловища. На счёт 1-8  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прыжки на правой ноге, небольшая пауза и снова на счёт 1-8 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прыжки на левой ноге. Повторить 2 раза.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918" y="164305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4198" y="260648"/>
            <a:ext cx="89289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 с обручем.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Ходьба и бег на месте.</a:t>
            </a:r>
          </a:p>
          <a:p>
            <a:pPr marL="342900" indent="-34290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П.- основная стойка внутри обруча, руки вдоль туловища. 1- присесть; 2-  взять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обруч хватом с боков и встать, обруч на уровне пояса; 3- присесть, положить обруч;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встать, вернуться в исходное положение (6 раз).</a:t>
            </a:r>
          </a:p>
          <a:p>
            <a:pPr marL="342900" indent="-342900"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стойка ноги врозь, обруч в согнутых руках на груди. 1- поворот туловища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вправо; 2- исходное положение. То же влево (6-7 раз).</a:t>
            </a:r>
          </a:p>
          <a:p>
            <a:pPr marL="342900" indent="-342900"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основная стойка , обруч вертикально  на полу хватом обеими руками сверху.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1- 2- опираясь на обод обруча руками, отвести правую ногу назад; 3-4- исходное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положение. То же левой ногой (6-7 раз).</a:t>
            </a:r>
          </a:p>
          <a:p>
            <a:pPr marL="342900" indent="-342900">
              <a:buAutoNum type="arabicPeriod" startAt="5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стойка ноги на ширине ступни, обруч в согнутых руках на груди.1-2- присесть,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обруч вперёд, руки прямые; 3-4- вернуться в исходное положение (6-7 раз).</a:t>
            </a:r>
          </a:p>
          <a:p>
            <a:pPr marL="342900" indent="-342900"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стойка ноги врозь, обруч вертикально за спиной. 1- поворот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туловища вправо; 2- исходное положение. То же влево (6 раз).</a:t>
            </a:r>
          </a:p>
          <a:p>
            <a:pPr marL="342900" indent="-342900">
              <a:buAutoNum type="arabicPeriod" startAt="7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– лежа на спине, обруч горизонтально на уровне груди.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1-2- приподнять обруч, сгибая ноги, продеть ноги в обруч, выпрямить и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опустить на пол ; 3-4- сгибая ноги, вынести их из обруча, вернуться в исходное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(4-5 раз).</a:t>
            </a:r>
          </a:p>
          <a:p>
            <a:pPr marL="342900" indent="-342900">
              <a:buAutoNum type="arabicPeriod" startAt="8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И.П.- стоя в обруче в основной стойке, руки на поясе.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счёт 1-7- прыжки на двух ногах в обруче; 8- прыжок из обруча вперёд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(повторить два раза).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90" y="548680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Самое главное  правило  утренней зарядки заключается в том, что её необходимо делать постоянно. Каждый день. Иногда не хочется вставать раньше и делать утреннюю  гимнастику. В этом случае проявите свою силу воли, преодолейте себя. Выполнение утренней зарядки даст ощущения, что удалось перебороть себя. Это уже немалый успех в начале дня. Утренняя гимнастика должна стать гигиенической  потребностью каждого  ребёнка. Решить эту задачу можно только общими усилиями  детского сада и семьи. Давайте вместе вырастим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детей: сильных, здоровых, красивых,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успешных.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90" y="548680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Л.И.Пензулаева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Оздоровительная гимнастика. Комплексы упражнений для детей 3-7 лет. Издательство МОЗАИКА-СИНТЕЗ, Москва-2013г.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В.И.Козлов. Утренняя зарядка. Москва, Физкультура и спорт – 1985г.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82" y="1340768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Презентацию составил </a:t>
            </a:r>
          </a:p>
          <a:p>
            <a:pPr algn="ctr">
              <a:lnSpc>
                <a:spcPct val="2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pPr algn="ctr">
              <a:lnSpc>
                <a:spcPct val="250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Хасамудинова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Альбина Геннадьевна </a:t>
            </a:r>
          </a:p>
          <a:p>
            <a:pPr algn="ctr">
              <a:lnSpc>
                <a:spcPct val="2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МКДОУ Детский сад п.Кедровый.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898</Words>
  <Application>Microsoft Office PowerPoint</Application>
  <PresentationFormat>Произвольный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</dc:creator>
  <cp:lastModifiedBy>юзер</cp:lastModifiedBy>
  <cp:revision>37</cp:revision>
  <dcterms:created xsi:type="dcterms:W3CDTF">2017-01-11T05:27:19Z</dcterms:created>
  <dcterms:modified xsi:type="dcterms:W3CDTF">2019-03-19T05:08:46Z</dcterms:modified>
</cp:coreProperties>
</file>