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B139-8EB5-42F6-9BD3-88D8BCD550C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0090-08E6-42C6-B3FF-B91B5A865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в\Desktop\9-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1357298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«Мебель»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3244334"/>
            <a:ext cx="5669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Презентация для 1 младшей группы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714356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Пальчиковая игра.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Ножки, спинка и сиденье —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вам стул, на удивление.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стола четыре ножки,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Сверху крышка, как ладошка.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(Дети ставят четыре пальчика (кроме большого) на стол, словно ножки стульчика, ладошка параллельна поверхности стола)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4" descr="C:\Users\вв\Desktop\картинки мебель\kartinnyi-slovar-chuvashskikh-slov-miebiel_3 (1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66"/>
            <a:ext cx="48577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571480"/>
            <a:ext cx="32147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Стул на четырех ногах стоит.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Всем: «Присели»! - говорит.-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"А теперь все дружно встали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немножко поплясали".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4" descr="C:\Users\вв\Desktop\картинки мебель\hello_html_c0397fb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4972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30718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кровать на ней лежат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Отдыхают, ночью спят.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Утром мы застелем гладко,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было все в порядке.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пойдем во двор гулять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Веселиться и играть.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4" descr="C:\Users\вв\Desktop\картинки мебель\kartinnyi-slovar-chuvashskikh-slov-miebiel_5 (1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71480"/>
            <a:ext cx="511175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2928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Створки шкафа я открыла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Вещи в том шкафу висят.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Платья, кофточки и брюки.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Выбирай себе наряд.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себя я выбираю,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То, что мне всего милей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И, конечно, примеряю,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зеркало смотрюсь скорей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4" descr="C:\Users\вв\Desktop\картинки мебель\mebel2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290"/>
            <a:ext cx="4972056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32147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между тем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Сказало всем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ярким плюшем кресло: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Хвалиться неуместно —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телевизора сидеть,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Читать, вязать, в окно глядеть,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Прижавшись к спинке мягкой,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Вздремнуть порою сладко.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Удобно я. Так или нет?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самый важный здесь предмет.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4" descr="C:\Users\вв\Desktop\картинки мебель\kartinnyi-slovar-chuvashskikh-slov-miebiel_6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28"/>
            <a:ext cx="50006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3500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Сердито стол ударил в пол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Красивой гнутой ножкой,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что слетели крошки: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   Не зря в квартире я стою,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собираю всю семью.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пончики, котлеты,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Блины и винегреты несут к столу.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вот ответ: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   Важней меня предмета нет!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4" descr="C:\Users\вв\Desktop\картинки мебель\kartinnyi-slovar-chuvashskikh-slov-miebiel_4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50006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35719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Посмотрите дети на экран 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мебель называется - диван.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на ножках маленьких стоит,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обтянут кожей, он блестит,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большой, тяжёлый, раздвижной,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Удивляет всех он новизной!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Будем мебель мы запоминать,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обо всем на свете знать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вв\Desktop\картинки мебель\c83ad4248a2c24217882ebcf6352be2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7153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вв\Desktop\25722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00043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Много мебели в квартире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Раз, два, три, четыре,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мебели в квартире.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шкаф повесим мы рубашку,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буфет поставим чашку.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ножки отдохнули,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Посидим чуть-чуть на стуле.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когда мы крепко спали,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кровати мы лежали.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потом мы с котом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Посидели за столом,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Чай с вареньем дружно пили.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мебели в квартире.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«Мебель»</dc:title>
  <dc:creator>Дом</dc:creator>
  <cp:lastModifiedBy>Дом</cp:lastModifiedBy>
  <cp:revision>9</cp:revision>
  <dcterms:created xsi:type="dcterms:W3CDTF">2020-10-17T01:46:44Z</dcterms:created>
  <dcterms:modified xsi:type="dcterms:W3CDTF">2020-10-17T02:52:08Z</dcterms:modified>
</cp:coreProperties>
</file>