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6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0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2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3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5E25-C8CE-4C97-B46B-5F539F37335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B5A8-4FB5-4764-AC69-6566A129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7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0"/>
            <a:ext cx="10580915" cy="1797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086" y="2336800"/>
            <a:ext cx="9289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Первичная профсоюзная организация </a:t>
            </a:r>
          </a:p>
          <a:p>
            <a:pPr algn="ctr"/>
            <a:r>
              <a:rPr lang="ru-RU" sz="4400" dirty="0" smtClean="0"/>
              <a:t>МКДОУ Детский сад п. Кедровый</a:t>
            </a:r>
          </a:p>
          <a:p>
            <a:pPr algn="ctr"/>
            <a:r>
              <a:rPr lang="ru-RU" sz="3200" dirty="0" smtClean="0"/>
              <a:t>663910, п. Кедровый, ул. Багирова, 14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14" y="4455980"/>
            <a:ext cx="6037942" cy="1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Наш профсоюз – это: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РОФЕССИОНАЛИЗМ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АЗУМНОСТЬ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ТВЕТСТВЕННОСТЬ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ИНАНСОВАЯ САМОСТОЯТЕЛЬНОСТЬ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ОЛИДАРНОСТЬ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РГАНИЗОВАННОСТЬ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РИДИЧЕСКАЯ ПОМОЩЬ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АКОННОСТЬ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ПРОФСОЮЗ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– ЭТО ЗАЩИТА ТВОИХ ИНТЕРЕСОВ ПРОФЕССИОНАЛЬНЫХ, ЭТО ОТСТАИВАНИЕ ГАРАНТИЙ СОЦИАЛЬНЫХ!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429" y="132897"/>
            <a:ext cx="7638143" cy="7379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Профсоюзный комитет: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" y="770709"/>
            <a:ext cx="10580915" cy="558219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Председатель профкома: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Бычкова Евгения Владимировна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Музыкальный руководитель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Образование высшее.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Стаж работы 4 года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Первая квалификационная категория.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Члены Профкома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Хасамудинова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Альбина Геннадьевна                                                             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Ильяшевич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Ирина Васильевна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Инструктор по физической культуре                                                                Воспитатель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Образование среднее специальное.                                                                Образование среднее специальное.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Стаж работы 5 лет.                                                                                                 Стаж работы 3 года.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Кострыкина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Анастасия Юрьевна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Петрова Марина Сергеевна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Воспитатель                                                                                                              Кастелянша-швея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Образование среднее специальное.                                                                 Образование среднее специальное.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Стаж работы 6 лет                                                                                                   Стаж работы 1 год.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14" y="748795"/>
            <a:ext cx="1186542" cy="1519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0" y="2592509"/>
            <a:ext cx="1747834" cy="1398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" y="4272578"/>
            <a:ext cx="1747834" cy="1514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1" y="2592509"/>
            <a:ext cx="1629046" cy="1398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1" y="4292173"/>
            <a:ext cx="1629046" cy="14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01600"/>
            <a:ext cx="10668000" cy="6556716"/>
          </a:xfrm>
        </p:spPr>
      </p:pic>
    </p:spTree>
    <p:extLst>
      <p:ext uri="{BB962C8B-B14F-4D97-AF65-F5344CB8AC3E}">
        <p14:creationId xmlns:p14="http://schemas.microsoft.com/office/powerpoint/2010/main" val="25834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Основные направления деятельности профсоюзного комитета: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Принятие дополнительных соглашений в договоре;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Контроль за ходом выполнения коллективного договора и соглашений;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Участие в разработке и экспертиз документов(приказов и т.д.), обеспечивающих трудовые гарантии членов профсоюза;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доброжелательного микроклимата в коллективе;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Физкультурно-оздоровительная работа, организация отдыха, культурного досуга сотрудников;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Поддержание традиций  поздравление трудящихся с днем рождения, праздниками и т.д.;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Участие в работе профсоюзных объединений на всех видах уровней;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Материальная поддержка </a:t>
            </a:r>
            <a:r>
              <a:rPr lang="ru-RU" sz="2400" smtClean="0">
                <a:solidFill>
                  <a:schemeClr val="accent5">
                    <a:lumMod val="50000"/>
                  </a:schemeClr>
                </a:solidFill>
              </a:rPr>
              <a:t>членов профсоюза;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234497"/>
            <a:ext cx="10515600" cy="941161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Правовая основа деятельности Профсоюза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4914" y="1175658"/>
            <a:ext cx="10972800" cy="49929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Конвенция Международной организации труда (МРОТ);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Конституция РФ;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Закон «Об общественных объединениях» (от 19.05.1995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 82-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ФЗ);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Закон «О некоммерческих организациях» (от 12.01.1996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 7-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ФЗ);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Закон «О профессиональных союзах, их правах и гарантиях деятельности» (от 12.01.1996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 10-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ФЗ, в ред. от 3.07.2016г.);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Трудовой кодекс РФ;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Закон «Об образовании в Российской Федерации» (от 29.12.2012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 273-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ФЗ);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Устав Профсоюза;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Иные нормативно правовые акты.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316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Наш профсоюз – это:</vt:lpstr>
      <vt:lpstr>Профсоюзный комитет:</vt:lpstr>
      <vt:lpstr>Презентация PowerPoint</vt:lpstr>
      <vt:lpstr>Основные направления деятельности профсоюзного комитета:</vt:lpstr>
      <vt:lpstr>Правовая основа деятельности Профсоюза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Бычковы</dc:creator>
  <cp:lastModifiedBy>Бычковы</cp:lastModifiedBy>
  <cp:revision>20</cp:revision>
  <dcterms:created xsi:type="dcterms:W3CDTF">2019-06-05T01:21:58Z</dcterms:created>
  <dcterms:modified xsi:type="dcterms:W3CDTF">2020-04-09T03:19:02Z</dcterms:modified>
</cp:coreProperties>
</file>