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FBA0-053D-46BE-B3AB-DC822A79A301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5630-917E-459D-A378-C63B1437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7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FBA0-053D-46BE-B3AB-DC822A79A301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5630-917E-459D-A378-C63B1437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0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FBA0-053D-46BE-B3AB-DC822A79A301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5630-917E-459D-A378-C63B1437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9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FBA0-053D-46BE-B3AB-DC822A79A301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5630-917E-459D-A378-C63B1437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9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FBA0-053D-46BE-B3AB-DC822A79A301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5630-917E-459D-A378-C63B1437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FBA0-053D-46BE-B3AB-DC822A79A301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5630-917E-459D-A378-C63B1437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2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FBA0-053D-46BE-B3AB-DC822A79A301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5630-917E-459D-A378-C63B1437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FBA0-053D-46BE-B3AB-DC822A79A301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5630-917E-459D-A378-C63B1437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FBA0-053D-46BE-B3AB-DC822A79A301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5630-917E-459D-A378-C63B1437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4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FBA0-053D-46BE-B3AB-DC822A79A301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5630-917E-459D-A378-C63B1437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7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FBA0-053D-46BE-B3AB-DC822A79A301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5630-917E-459D-A378-C63B1437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4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BFBA0-053D-46BE-B3AB-DC822A79A301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5630-917E-459D-A378-C63B1437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6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4572" y="1509484"/>
            <a:ext cx="8011886" cy="3454402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Музыкальные встречи </a:t>
            </a:r>
            <a:br>
              <a:rPr lang="ru-RU" sz="4800" dirty="0" smtClean="0"/>
            </a:br>
            <a:r>
              <a:rPr lang="ru-RU" sz="4800" dirty="0" smtClean="0"/>
              <a:t>МКДОУ Детский сад п. Кедровый с МБУ ДО ДМШ п. Кедровый </a:t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2018-2019 учебный год.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812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8286"/>
            <a:ext cx="10515600" cy="892402"/>
          </a:xfrm>
        </p:spPr>
        <p:txBody>
          <a:bodyPr/>
          <a:lstStyle/>
          <a:p>
            <a:r>
              <a:rPr lang="ru-RU" dirty="0" smtClean="0"/>
              <a:t>   «Все мы музыканты – вот нас сколько!»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2306" y="1690688"/>
            <a:ext cx="8282494" cy="47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5714"/>
            <a:ext cx="10511971" cy="964974"/>
          </a:xfrm>
        </p:spPr>
        <p:txBody>
          <a:bodyPr/>
          <a:lstStyle/>
          <a:p>
            <a:pPr algn="ctr"/>
            <a:r>
              <a:rPr lang="ru-RU" dirty="0" smtClean="0"/>
              <a:t>«Вечерняя сказка в гостиной»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57" y="1825625"/>
            <a:ext cx="7242629" cy="4351338"/>
          </a:xfrm>
        </p:spPr>
      </p:pic>
    </p:spTree>
    <p:extLst>
      <p:ext uri="{BB962C8B-B14F-4D97-AF65-F5344CB8AC3E}">
        <p14:creationId xmlns:p14="http://schemas.microsoft.com/office/powerpoint/2010/main" val="11509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8772" y="640896"/>
            <a:ext cx="5315857" cy="1325563"/>
          </a:xfrm>
        </p:spPr>
        <p:txBody>
          <a:bodyPr/>
          <a:lstStyle/>
          <a:p>
            <a:r>
              <a:rPr lang="ru-RU" dirty="0" smtClean="0"/>
              <a:t>«Зимние посиделки»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57" y="1825625"/>
            <a:ext cx="7576457" cy="4351338"/>
          </a:xfrm>
        </p:spPr>
      </p:pic>
    </p:spTree>
    <p:extLst>
      <p:ext uri="{BB962C8B-B14F-4D97-AF65-F5344CB8AC3E}">
        <p14:creationId xmlns:p14="http://schemas.microsoft.com/office/powerpoint/2010/main" val="28692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4" y="500062"/>
            <a:ext cx="9612086" cy="1325563"/>
          </a:xfrm>
        </p:spPr>
        <p:txBody>
          <a:bodyPr/>
          <a:lstStyle/>
          <a:p>
            <a:r>
              <a:rPr lang="ru-RU" dirty="0" smtClean="0"/>
              <a:t>«Великий композитор </a:t>
            </a:r>
            <a:r>
              <a:rPr lang="ru-RU" dirty="0" err="1" smtClean="0"/>
              <a:t>А.П.Бородин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5" y="1550511"/>
            <a:ext cx="5139230" cy="30835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43" y="2710543"/>
            <a:ext cx="6411686" cy="38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1058" y="500062"/>
            <a:ext cx="5301343" cy="1325563"/>
          </a:xfrm>
        </p:spPr>
        <p:txBody>
          <a:bodyPr/>
          <a:lstStyle/>
          <a:p>
            <a:r>
              <a:rPr lang="ru-RU" dirty="0" smtClean="0"/>
              <a:t>«Прощай зима»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7" y="1636939"/>
            <a:ext cx="7634513" cy="4351338"/>
          </a:xfrm>
        </p:spPr>
      </p:pic>
    </p:spTree>
    <p:extLst>
      <p:ext uri="{BB962C8B-B14F-4D97-AF65-F5344CB8AC3E}">
        <p14:creationId xmlns:p14="http://schemas.microsoft.com/office/powerpoint/2010/main" val="5251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971" y="725714"/>
            <a:ext cx="8552543" cy="994002"/>
          </a:xfrm>
        </p:spPr>
        <p:txBody>
          <a:bodyPr/>
          <a:lstStyle/>
          <a:p>
            <a:r>
              <a:rPr lang="ru-RU" dirty="0" smtClean="0"/>
              <a:t>«Приходите к нам учится»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6" y="1553029"/>
            <a:ext cx="3754363" cy="28157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48" y="3668484"/>
            <a:ext cx="4020458" cy="3015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29" y="2547031"/>
            <a:ext cx="4015619" cy="301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9686" y="537029"/>
            <a:ext cx="4909457" cy="877888"/>
          </a:xfrm>
        </p:spPr>
        <p:txBody>
          <a:bodyPr/>
          <a:lstStyle/>
          <a:p>
            <a:r>
              <a:rPr lang="ru-RU" dirty="0" smtClean="0"/>
              <a:t>До новых встреч!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4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41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Музыкальные встречи  МКДОУ Детский сад п. Кедровый с МБУ ДО ДМШ п. Кедровый   2018-2019 учебный год.</vt:lpstr>
      <vt:lpstr>   «Все мы музыканты – вот нас сколько!»</vt:lpstr>
      <vt:lpstr>«Вечерняя сказка в гостиной»</vt:lpstr>
      <vt:lpstr>«Зимние посиделки»</vt:lpstr>
      <vt:lpstr>«Великий композитор А.П.Бородин»</vt:lpstr>
      <vt:lpstr>«Прощай зима»</vt:lpstr>
      <vt:lpstr>«Приходите к нам учится»</vt:lpstr>
      <vt:lpstr>До новых встреч!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встречи  МКДОУ Детский сад п. Кедровый с МБУ ДО ДМШ п. Кедровый   2018-2019 учебный год.</dc:title>
  <dc:creator>Бычковы</dc:creator>
  <cp:lastModifiedBy>Бычковы</cp:lastModifiedBy>
  <cp:revision>5</cp:revision>
  <dcterms:created xsi:type="dcterms:W3CDTF">2019-06-03T13:08:07Z</dcterms:created>
  <dcterms:modified xsi:type="dcterms:W3CDTF">2019-06-03T13:54:27Z</dcterms:modified>
</cp:coreProperties>
</file>