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38E3-AB94-4FBB-AC05-7FA886B8CBD3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1F01D64-E9CB-4BCA-AA25-1915CE88FC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38E3-AB94-4FBB-AC05-7FA886B8CBD3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D64-E9CB-4BCA-AA25-1915CE88FC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38E3-AB94-4FBB-AC05-7FA886B8CBD3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D64-E9CB-4BCA-AA25-1915CE88FC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38E3-AB94-4FBB-AC05-7FA886B8CBD3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D64-E9CB-4BCA-AA25-1915CE88FC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38E3-AB94-4FBB-AC05-7FA886B8CBD3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1F01D64-E9CB-4BCA-AA25-1915CE88FC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38E3-AB94-4FBB-AC05-7FA886B8CBD3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D64-E9CB-4BCA-AA25-1915CE88FC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38E3-AB94-4FBB-AC05-7FA886B8CBD3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D64-E9CB-4BCA-AA25-1915CE88FC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38E3-AB94-4FBB-AC05-7FA886B8CBD3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D64-E9CB-4BCA-AA25-1915CE88FC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38E3-AB94-4FBB-AC05-7FA886B8CBD3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D64-E9CB-4BCA-AA25-1915CE88FC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38E3-AB94-4FBB-AC05-7FA886B8CBD3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D64-E9CB-4BCA-AA25-1915CE88FC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38E3-AB94-4FBB-AC05-7FA886B8CBD3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1F01D64-E9CB-4BCA-AA25-1915CE88FC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3838E3-AB94-4FBB-AC05-7FA886B8CBD3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1F01D64-E9CB-4BCA-AA25-1915CE88FC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рофессия – спорт,</a:t>
            </a:r>
            <a:br>
              <a:rPr lang="ru-RU" dirty="0" smtClean="0"/>
            </a:br>
            <a:r>
              <a:rPr lang="ru-RU" dirty="0" smtClean="0"/>
              <a:t>спорт – творчество!</a:t>
            </a:r>
            <a:endParaRPr lang="ru-RU" dirty="0"/>
          </a:p>
        </p:txBody>
      </p:sp>
      <p:pic>
        <p:nvPicPr>
          <p:cNvPr id="1026" name="Picture 2" descr="C:\Users\Саня\Desktop\DSC03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645024"/>
            <a:ext cx="2232248" cy="2956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7330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«Профессия- спорт, спорт- творчество!»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>
          <a:xfrm>
            <a:off x="1619672" y="1447800"/>
            <a:ext cx="7067128" cy="4572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Чтоб могли детишки бегать,</a:t>
            </a:r>
          </a:p>
          <a:p>
            <a:pPr algn="ctr">
              <a:buNone/>
            </a:pPr>
            <a:r>
              <a:rPr lang="ru-RU" dirty="0" smtClean="0"/>
              <a:t>    Никогда не унывать.</a:t>
            </a:r>
          </a:p>
          <a:p>
            <a:pPr algn="ctr">
              <a:buNone/>
            </a:pPr>
            <a:r>
              <a:rPr lang="ru-RU" dirty="0" smtClean="0"/>
              <a:t>    Босиком ходить по снегу,</a:t>
            </a:r>
          </a:p>
          <a:p>
            <a:pPr algn="ctr">
              <a:buNone/>
            </a:pPr>
            <a:r>
              <a:rPr lang="ru-RU" dirty="0" smtClean="0"/>
              <a:t>    Прыгать, в мячики играть.</a:t>
            </a:r>
          </a:p>
          <a:p>
            <a:pPr algn="ctr">
              <a:buNone/>
            </a:pPr>
            <a:r>
              <a:rPr lang="ru-RU" dirty="0" smtClean="0"/>
              <a:t>    Был детишкам лучший друг-</a:t>
            </a:r>
          </a:p>
          <a:p>
            <a:pPr algn="ctr">
              <a:buNone/>
            </a:pPr>
            <a:r>
              <a:rPr lang="ru-RU" dirty="0" smtClean="0"/>
              <a:t>    Наш детсадовский физрук.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4448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«Профессия- спорт, спорт- творчество!»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979712" y="1700808"/>
            <a:ext cx="2721496" cy="295232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Хоть волнуемся немножко,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Суетимся и дрожим,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под гром аплодисментов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Свой талант раскрыть спешим.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аня\Desktop\DSCN01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6096" y="3717032"/>
            <a:ext cx="3106688" cy="2330016"/>
          </a:xfrm>
          <a:prstGeom prst="rect">
            <a:avLst/>
          </a:prstGeom>
          <a:noFill/>
        </p:spPr>
      </p:pic>
      <p:pic>
        <p:nvPicPr>
          <p:cNvPr id="2051" name="Picture 3" descr="C:\Users\Саня\Desktop\P101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8219256" cy="7076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>
                <a:solidFill>
                  <a:schemeClr val="tx1"/>
                </a:solidFill>
              </a:rPr>
              <a:t>«Профессия- спорт, спорт- творчество!»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835696" y="980728"/>
            <a:ext cx="3657600" cy="2764904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 здоровьем все в порядке,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Потому что по утрам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светлом зале на зарядке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Быть не скучно малышам.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 дети физкультуру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Очень обожают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Силу, дух, мускулатуру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играх укрепляют!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аня\Desktop\DSCF11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64200" y="1188728"/>
            <a:ext cx="2664296" cy="2248297"/>
          </a:xfrm>
          <a:prstGeom prst="rect">
            <a:avLst/>
          </a:prstGeom>
          <a:noFill/>
        </p:spPr>
      </p:pic>
      <p:pic>
        <p:nvPicPr>
          <p:cNvPr id="3075" name="Picture 3" descr="C:\Users\Саня\Desktop\IMG_1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05064"/>
            <a:ext cx="3360373" cy="2520280"/>
          </a:xfrm>
          <a:prstGeom prst="rect">
            <a:avLst/>
          </a:prstGeom>
          <a:noFill/>
        </p:spPr>
      </p:pic>
      <p:pic>
        <p:nvPicPr>
          <p:cNvPr id="3076" name="Picture 4" descr="C:\Users\Саня\Desktop\DSCF03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05064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8363272" cy="4916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>
                <a:solidFill>
                  <a:schemeClr val="tx1"/>
                </a:solidFill>
              </a:rPr>
              <a:t>«Профессия- спорт, спорт- творчество!»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259632" y="980728"/>
            <a:ext cx="3312368" cy="47525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в театре был однажды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забудет никогда.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Сцена, занавес, актёры –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Начинается игра!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покажем сказку мамам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 названьем «ТЕРЕМОК».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Репетировали днями,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Роли знаем на зубок.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аня\Desktop\IMG_98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764704"/>
            <a:ext cx="1890210" cy="2520280"/>
          </a:xfrm>
          <a:prstGeom prst="rect">
            <a:avLst/>
          </a:prstGeom>
          <a:noFill/>
        </p:spPr>
      </p:pic>
      <p:pic>
        <p:nvPicPr>
          <p:cNvPr id="4099" name="Picture 3" descr="C:\Users\Саня\Desktop\IMG_9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1872208" cy="2496278"/>
          </a:xfrm>
          <a:prstGeom prst="rect">
            <a:avLst/>
          </a:prstGeom>
          <a:noFill/>
        </p:spPr>
      </p:pic>
      <p:pic>
        <p:nvPicPr>
          <p:cNvPr id="4100" name="Picture 4" descr="C:\Users\Саня\Desktop\IMG_20150319_112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501008"/>
            <a:ext cx="1998222" cy="2664296"/>
          </a:xfrm>
          <a:prstGeom prst="rect">
            <a:avLst/>
          </a:prstGeom>
          <a:noFill/>
        </p:spPr>
      </p:pic>
      <p:pic>
        <p:nvPicPr>
          <p:cNvPr id="4101" name="Picture 5" descr="C:\Users\Саня\Desktop\image-0-02-05-eab3771f2e059ea3d99e8ae4af4f24ade510025071a4c33600d81f5ef4490de0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194421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8219256" cy="7076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>
                <a:solidFill>
                  <a:schemeClr val="tx1"/>
                </a:solidFill>
              </a:rPr>
              <a:t>«Профессия- спорт, спорт- творчество!»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1556792"/>
            <a:ext cx="3816424" cy="39604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Педагогом надо родиться,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 детей непременно любить.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терпенье иметь, не сердиться,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заботой уметь окружить!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P10803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556792"/>
            <a:ext cx="4439105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119</TotalTime>
  <Words>144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Профессия – спорт, спорт – творчество!</vt:lpstr>
      <vt:lpstr>    «Профессия- спорт, спорт- творчество!»</vt:lpstr>
      <vt:lpstr>        «Профессия- спорт, спорт- творчество!»</vt:lpstr>
      <vt:lpstr>    «Профессия- спорт, спорт- творчество!»</vt:lpstr>
      <vt:lpstr>    «Профессия- спорт, спорт- творчество!»</vt:lpstr>
      <vt:lpstr>    «Профессия- спорт, спорт- творчество!»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Публикация</dc:title>
  <dc:creator>Саня</dc:creator>
  <cp:lastModifiedBy>Бычковы</cp:lastModifiedBy>
  <cp:revision>13</cp:revision>
  <dcterms:created xsi:type="dcterms:W3CDTF">2018-02-06T04:56:30Z</dcterms:created>
  <dcterms:modified xsi:type="dcterms:W3CDTF">2019-02-26T06:21:37Z</dcterms:modified>
</cp:coreProperties>
</file>