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FB0-03BB-4A91-B8D0-E8C99A9147B7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97B34-E2F7-4237-BE97-886B37223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32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FB0-03BB-4A91-B8D0-E8C99A9147B7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97B34-E2F7-4237-BE97-886B37223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89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FB0-03BB-4A91-B8D0-E8C99A9147B7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97B34-E2F7-4237-BE97-886B37223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63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FB0-03BB-4A91-B8D0-E8C99A9147B7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97B34-E2F7-4237-BE97-886B37223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3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FB0-03BB-4A91-B8D0-E8C99A9147B7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97B34-E2F7-4237-BE97-886B37223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65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FB0-03BB-4A91-B8D0-E8C99A9147B7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97B34-E2F7-4237-BE97-886B37223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95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FB0-03BB-4A91-B8D0-E8C99A9147B7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97B34-E2F7-4237-BE97-886B37223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40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FB0-03BB-4A91-B8D0-E8C99A9147B7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97B34-E2F7-4237-BE97-886B37223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79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FB0-03BB-4A91-B8D0-E8C99A9147B7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97B34-E2F7-4237-BE97-886B37223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0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FB0-03BB-4A91-B8D0-E8C99A9147B7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97B34-E2F7-4237-BE97-886B37223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16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FB0-03BB-4A91-B8D0-E8C99A9147B7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97B34-E2F7-4237-BE97-886B37223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t="-7000" r="-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9EFB0-03BB-4A91-B8D0-E8C99A9147B7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97B34-E2F7-4237-BE97-886B37223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57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Сдача детей нормативов ГТО в возрастной группе 6-8 лет.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0864" y="4144296"/>
            <a:ext cx="4857135" cy="1113503"/>
          </a:xfrm>
        </p:spPr>
        <p:txBody>
          <a:bodyPr/>
          <a:lstStyle/>
          <a:p>
            <a:r>
              <a:rPr lang="ru-RU" dirty="0" smtClean="0"/>
              <a:t>Инструктор по физической культуре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Хасамудинова</a:t>
            </a:r>
            <a:r>
              <a:rPr lang="ru-RU" dirty="0" smtClean="0"/>
              <a:t> А.Г.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47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9232" y="1666569"/>
            <a:ext cx="7524136" cy="2015152"/>
          </a:xfrm>
        </p:spPr>
        <p:txBody>
          <a:bodyPr>
            <a:noAutofit/>
          </a:bodyPr>
          <a:lstStyle/>
          <a:p>
            <a:r>
              <a:rPr lang="ru-RU" sz="6000" dirty="0" smtClean="0"/>
              <a:t>Занимайтесь спортом!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2945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425" y="973394"/>
            <a:ext cx="10178846" cy="505869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    В 2019 году в Детском саду МКДОУ п. Кедровый проходила сдача нормативов испытания Всероссийского физкультурно-спортивного комплекса «Готов к труду и обороне» (ГТО) совместно с тренерами спортивной школы п. Кедровый «Искра» по следующим номинациям: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* Прыжок в длину с места толчком двумя ногами;</a:t>
            </a:r>
            <a:br>
              <a:rPr lang="ru-RU" sz="2800" dirty="0" smtClean="0"/>
            </a:br>
            <a:r>
              <a:rPr lang="ru-RU" sz="2800" dirty="0" smtClean="0"/>
              <a:t>           * Метание теннисного мяча в цель, дистанция 6 м;</a:t>
            </a:r>
            <a:br>
              <a:rPr lang="ru-RU" sz="2800" dirty="0" smtClean="0"/>
            </a:br>
            <a:r>
              <a:rPr lang="ru-RU" sz="2800" dirty="0" smtClean="0"/>
              <a:t>           * Поднимания туловища из положения лежа на спине;</a:t>
            </a:r>
            <a:br>
              <a:rPr lang="ru-RU" sz="2800" dirty="0" smtClean="0"/>
            </a:br>
            <a:r>
              <a:rPr lang="ru-RU" sz="2800" dirty="0" smtClean="0"/>
              <a:t>           * Поднимание туловища от пола;</a:t>
            </a:r>
            <a:br>
              <a:rPr lang="ru-RU" sz="2800" dirty="0" smtClean="0"/>
            </a:br>
            <a:r>
              <a:rPr lang="ru-RU" sz="2800" dirty="0" smtClean="0"/>
              <a:t>           * Смешанное передвижение на 1 км;</a:t>
            </a:r>
            <a:br>
              <a:rPr lang="ru-RU" sz="2800" dirty="0" smtClean="0"/>
            </a:br>
            <a:r>
              <a:rPr lang="ru-RU" sz="2800" dirty="0" smtClean="0"/>
              <a:t>           * Челночный бег.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1444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4181"/>
            <a:ext cx="10515600" cy="10565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Прыжок в длину с места </a:t>
            </a:r>
            <a:br>
              <a:rPr lang="ru-RU" sz="4000" dirty="0" smtClean="0"/>
            </a:br>
            <a:r>
              <a:rPr lang="ru-RU" sz="4000" dirty="0" smtClean="0"/>
              <a:t>толчком двумя ногами.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55" y="1690688"/>
            <a:ext cx="6946490" cy="4351338"/>
          </a:xfrm>
        </p:spPr>
      </p:pic>
    </p:spTree>
    <p:extLst>
      <p:ext uri="{BB962C8B-B14F-4D97-AF65-F5344CB8AC3E}">
        <p14:creationId xmlns:p14="http://schemas.microsoft.com/office/powerpoint/2010/main" val="8397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4684"/>
            <a:ext cx="10515600" cy="108600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Метание теннисного мяча в цель,</a:t>
            </a:r>
            <a:br>
              <a:rPr lang="ru-RU" sz="3600" dirty="0" smtClean="0"/>
            </a:br>
            <a:r>
              <a:rPr lang="ru-RU" sz="3600" dirty="0" smtClean="0"/>
              <a:t> дистанция 6 м.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296" y="1690688"/>
            <a:ext cx="7169613" cy="4351338"/>
          </a:xfrm>
        </p:spPr>
      </p:pic>
    </p:spTree>
    <p:extLst>
      <p:ext uri="{BB962C8B-B14F-4D97-AF65-F5344CB8AC3E}">
        <p14:creationId xmlns:p14="http://schemas.microsoft.com/office/powerpoint/2010/main" val="366209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20877"/>
            <a:ext cx="10341077" cy="5698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Поднимания туловища</a:t>
            </a:r>
            <a:br>
              <a:rPr lang="ru-RU" sz="4000" dirty="0" smtClean="0"/>
            </a:br>
            <a:r>
              <a:rPr lang="ru-RU" sz="4000" dirty="0" smtClean="0"/>
              <a:t> из положения лежа на спине.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58" y="1587449"/>
            <a:ext cx="7051626" cy="4486275"/>
          </a:xfrm>
        </p:spPr>
      </p:pic>
    </p:spTree>
    <p:extLst>
      <p:ext uri="{BB962C8B-B14F-4D97-AF65-F5344CB8AC3E}">
        <p14:creationId xmlns:p14="http://schemas.microsoft.com/office/powerpoint/2010/main" val="38172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9432"/>
            <a:ext cx="10400071" cy="107125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Поднимание туловища от пола.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42" y="1528456"/>
            <a:ext cx="6765398" cy="4486275"/>
          </a:xfrm>
        </p:spPr>
      </p:pic>
    </p:spTree>
    <p:extLst>
      <p:ext uri="{BB962C8B-B14F-4D97-AF65-F5344CB8AC3E}">
        <p14:creationId xmlns:p14="http://schemas.microsoft.com/office/powerpoint/2010/main" val="34850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75187"/>
            <a:ext cx="10515600" cy="111550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Смешанное передвижение на 1 км.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193" y="1867345"/>
            <a:ext cx="5031097" cy="33362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153" y="1905121"/>
            <a:ext cx="4917163" cy="326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5690"/>
            <a:ext cx="10515600" cy="114499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Челночный бег.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779" y="1378052"/>
            <a:ext cx="6209686" cy="425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9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9432"/>
            <a:ext cx="10515600" cy="1071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За успешное прохождение нормативов ГТО дети были награждены дипломами и сладкими призами.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4" y="1649566"/>
            <a:ext cx="6623923" cy="4392460"/>
          </a:xfrm>
        </p:spPr>
      </p:pic>
    </p:spTree>
    <p:extLst>
      <p:ext uri="{BB962C8B-B14F-4D97-AF65-F5344CB8AC3E}">
        <p14:creationId xmlns:p14="http://schemas.microsoft.com/office/powerpoint/2010/main" val="358409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104</Words>
  <Application>Microsoft Office PowerPoint</Application>
  <PresentationFormat>Широкоэкранный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Сдача детей нормативов ГТО в возрастной группе 6-8 лет.</vt:lpstr>
      <vt:lpstr>     В 2019 году в Детском саду МКДОУ п. Кедровый проходила сдача нормативов испытания Всероссийского физкультурно-спортивного комплекса «Готов к труду и обороне» (ГТО) совместно с тренерами спортивной школы п. Кедровый «Искра» по следующим номинациям:             * Прыжок в длину с места толчком двумя ногами;            * Метание теннисного мяча в цель, дистанция 6 м;            * Поднимания туловища из положения лежа на спине;            * Поднимание туловища от пола;            * Смешанное передвижение на 1 км;            * Челночный бег.   </vt:lpstr>
      <vt:lpstr>Прыжок в длину с места  толчком двумя ногами.</vt:lpstr>
      <vt:lpstr>Метание теннисного мяча в цель,  дистанция 6 м.</vt:lpstr>
      <vt:lpstr>Поднимания туловища  из положения лежа на спине. </vt:lpstr>
      <vt:lpstr>Поднимание туловища от пола.</vt:lpstr>
      <vt:lpstr>Смешанное передвижение на 1 км.</vt:lpstr>
      <vt:lpstr>Челночный бег.</vt:lpstr>
      <vt:lpstr>За успешное прохождение нормативов ГТО дети были награждены дипломами и сладкими призами.</vt:lpstr>
      <vt:lpstr>Занимайтесь спортом!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Сдача детей нормативов ГТО в возрастной группе 6-8 лет.</dc:title>
  <dc:creator>Бычковы</dc:creator>
  <cp:lastModifiedBy>Бычковы</cp:lastModifiedBy>
  <cp:revision>4</cp:revision>
  <dcterms:created xsi:type="dcterms:W3CDTF">2019-05-27T04:33:15Z</dcterms:created>
  <dcterms:modified xsi:type="dcterms:W3CDTF">2019-05-27T04:56:26Z</dcterms:modified>
</cp:coreProperties>
</file>