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зелёный\Рисунок2.png"/>
          <p:cNvPicPr>
            <a:picLocks noChangeAspect="1" noChangeArrowheads="1"/>
          </p:cNvPicPr>
          <p:nvPr/>
        </p:nvPicPr>
        <p:blipFill>
          <a:blip r:embed="rId3" cstate="print"/>
          <a:srcRect l="12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10374" y="0"/>
            <a:ext cx="2333626" cy="2382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6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  <a:solidFill>
            <a:srgbClr val="CCFFCC">
              <a:alpha val="52000"/>
            </a:srgb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11631" t="9219" r="12770" b="9482"/>
          <a:stretch>
            <a:fillRect/>
          </a:stretch>
        </p:blipFill>
        <p:spPr bwMode="auto">
          <a:xfrm>
            <a:off x="0" y="0"/>
            <a:ext cx="2880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7"/>
            <a:ext cx="4896544" cy="1225625"/>
          </a:xfrm>
          <a:solidFill>
            <a:srgbClr val="CCFFCC">
              <a:alpha val="55000"/>
            </a:srgb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CCFFCC">
              <a:alpha val="55000"/>
            </a:srgb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37098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4293096"/>
            <a:ext cx="593893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332656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>
            <a:off x="0" y="0"/>
            <a:ext cx="2557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32859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rgbClr val="CCFFCC">
              <a:alpha val="44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зелёный\3233118.png"/>
          <p:cNvPicPr>
            <a:picLocks noChangeAspect="1" noChangeArrowheads="1"/>
          </p:cNvPicPr>
          <p:nvPr/>
        </p:nvPicPr>
        <p:blipFill>
          <a:blip r:embed="rId2" cstate="print"/>
          <a:srcRect l="20121" t="12309" r="12770" b="9482"/>
          <a:stretch>
            <a:fillRect/>
          </a:stretch>
        </p:blipFill>
        <p:spPr bwMode="auto">
          <a:xfrm flipH="1">
            <a:off x="6553261" y="0"/>
            <a:ext cx="25907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 l="26370" t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6321896" cy="1143000"/>
          </a:xfrm>
          <a:noFill/>
        </p:spPr>
        <p:txBody>
          <a:bodyPr/>
          <a:lstStyle>
            <a:lvl1pPr>
              <a:defRPr b="0">
                <a:solidFill>
                  <a:srgbClr val="E1FFE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елёный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4" descr="C:\Users\User\Desktop\театральнве\театральные маски\с зелёным вееро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48922" y="0"/>
            <a:ext cx="1595078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762D-7EB8-434D-869F-347721D0BB35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88F1-8040-4179-B830-88D262BD59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 воспитатель,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значит артист!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8064896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Музыкальный руководитель </a:t>
            </a:r>
          </a:p>
          <a:p>
            <a:r>
              <a:rPr lang="ru-RU" dirty="0" smtClean="0"/>
              <a:t>Бычкова Евгения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139952" y="1556792"/>
            <a:ext cx="4845074" cy="33490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FFC000"/>
                </a:solidFill>
              </a:rPr>
              <a:t>Герои сказок к вам пришли</a:t>
            </a: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FFC000"/>
                </a:solidFill>
              </a:rPr>
              <a:t>Поздравят с праздником они.</a:t>
            </a: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FFC000"/>
                </a:solidFill>
              </a:rPr>
              <a:t>Пожелания вам скажут,</a:t>
            </a:r>
          </a:p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FFC000"/>
                </a:solidFill>
              </a:rPr>
              <a:t>Сказку добрую расскажут.</a:t>
            </a:r>
            <a:endParaRPr lang="ru-RU" sz="3600" dirty="0" smtClean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5626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95736" y="2348880"/>
            <a:ext cx="5328592" cy="8640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smtClean="0">
                <a:solidFill>
                  <a:srgbClr val="FFC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060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8229600" cy="4205064"/>
          </a:xfrm>
        </p:spPr>
        <p:txBody>
          <a:bodyPr>
            <a:normAutofit/>
          </a:bodyPr>
          <a:lstStyle/>
          <a:p>
            <a:r>
              <a:rPr lang="ru-RU" dirty="0"/>
              <a:t>Быть воспитателем – это не просто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Это ответственно, порой даже сложно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Я воспитатель, а значит артист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И пусть порой будет костюм неказист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Но в сказку я могу детей пригласить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Им праздник устроить и всех удивить.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1885982"/>
            <a:ext cx="4248472" cy="4320480"/>
          </a:xfrm>
        </p:spPr>
        <p:txBody>
          <a:bodyPr>
            <a:noAutofit/>
          </a:bodyPr>
          <a:lstStyle/>
          <a:p>
            <a:r>
              <a:rPr lang="ru-RU" sz="2000" dirty="0"/>
              <a:t>Дед </a:t>
            </a:r>
            <a:r>
              <a:rPr lang="ru-RU" sz="2000" dirty="0" smtClean="0"/>
              <a:t>Мороз: </a:t>
            </a:r>
            <a:r>
              <a:rPr lang="ru-RU" sz="2000" dirty="0" smtClean="0">
                <a:solidFill>
                  <a:srgbClr val="FFC000"/>
                </a:solidFill>
              </a:rPr>
              <a:t>С </a:t>
            </a:r>
            <a:r>
              <a:rPr lang="ru-RU" sz="2000" dirty="0">
                <a:solidFill>
                  <a:srgbClr val="FFC000"/>
                </a:solidFill>
              </a:rPr>
              <a:t>Новым годом, с новым </a:t>
            </a:r>
            <a:r>
              <a:rPr lang="ru-RU" sz="2000" dirty="0" smtClean="0">
                <a:solidFill>
                  <a:srgbClr val="FFC000"/>
                </a:solidFill>
              </a:rPr>
              <a:t>счастьем! И </a:t>
            </a:r>
            <a:r>
              <a:rPr lang="ru-RU" sz="2000" dirty="0">
                <a:solidFill>
                  <a:srgbClr val="FFC000"/>
                </a:solidFill>
              </a:rPr>
              <a:t>Снегурочка, и </a:t>
            </a:r>
            <a:r>
              <a:rPr lang="ru-RU" sz="2000" dirty="0" smtClean="0">
                <a:solidFill>
                  <a:srgbClr val="FFC000"/>
                </a:solidFill>
              </a:rPr>
              <a:t>я Поздравляем </a:t>
            </a:r>
            <a:r>
              <a:rPr lang="ru-RU" sz="2000" dirty="0">
                <a:solidFill>
                  <a:srgbClr val="FFC000"/>
                </a:solidFill>
              </a:rPr>
              <a:t>вас, друзья</a:t>
            </a:r>
            <a:r>
              <a:rPr lang="ru-RU" sz="2000" dirty="0" smtClean="0">
                <a:solidFill>
                  <a:srgbClr val="FFC000"/>
                </a:solidFill>
              </a:rPr>
              <a:t>!</a:t>
            </a:r>
            <a:r>
              <a:rPr lang="ru-RU" sz="2000" dirty="0">
                <a:solidFill>
                  <a:srgbClr val="FFC000"/>
                </a:solidFill>
              </a:rPr>
              <a:t/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 smtClean="0"/>
              <a:t>Снегурочка: </a:t>
            </a:r>
            <a:r>
              <a:rPr lang="ru-RU" sz="2000" dirty="0" smtClean="0">
                <a:solidFill>
                  <a:srgbClr val="FFC000"/>
                </a:solidFill>
              </a:rPr>
              <a:t>Поздравляем</a:t>
            </a:r>
            <a:r>
              <a:rPr lang="ru-RU" sz="2000" dirty="0">
                <a:solidFill>
                  <a:srgbClr val="FFC000"/>
                </a:solidFill>
              </a:rPr>
              <a:t>, </a:t>
            </a:r>
            <a:r>
              <a:rPr lang="ru-RU" sz="2000" dirty="0" smtClean="0">
                <a:solidFill>
                  <a:srgbClr val="FFC000"/>
                </a:solidFill>
              </a:rPr>
              <a:t>поздравляем, Быть </a:t>
            </a:r>
            <a:r>
              <a:rPr lang="ru-RU" sz="2000" dirty="0">
                <a:solidFill>
                  <a:srgbClr val="FFC000"/>
                </a:solidFill>
              </a:rPr>
              <a:t>здоровыми желаем</a:t>
            </a:r>
            <a:r>
              <a:rPr lang="ru-RU" sz="2000" dirty="0" smtClean="0">
                <a:solidFill>
                  <a:srgbClr val="FFC000"/>
                </a:solidFill>
              </a:rPr>
              <a:t>!</a:t>
            </a:r>
            <a:r>
              <a:rPr lang="ru-RU" sz="2000" dirty="0">
                <a:solidFill>
                  <a:srgbClr val="FFC000"/>
                </a:solidFill>
              </a:rPr>
              <a:t/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/>
              <a:t>Дед </a:t>
            </a:r>
            <a:r>
              <a:rPr lang="ru-RU" sz="2000" dirty="0" smtClean="0"/>
              <a:t>Мороз: </a:t>
            </a:r>
            <a:r>
              <a:rPr lang="ru-RU" sz="2000" dirty="0" smtClean="0">
                <a:solidFill>
                  <a:srgbClr val="FFC000"/>
                </a:solidFill>
              </a:rPr>
              <a:t>Только </a:t>
            </a:r>
            <a:r>
              <a:rPr lang="ru-RU" sz="2000" dirty="0">
                <a:solidFill>
                  <a:srgbClr val="FFC000"/>
                </a:solidFill>
              </a:rPr>
              <a:t>радости и </a:t>
            </a:r>
            <a:r>
              <a:rPr lang="ru-RU" sz="2000" dirty="0" smtClean="0">
                <a:solidFill>
                  <a:srgbClr val="FFC000"/>
                </a:solidFill>
              </a:rPr>
              <a:t>смеха, Только </a:t>
            </a:r>
            <a:r>
              <a:rPr lang="ru-RU" sz="2000" dirty="0">
                <a:solidFill>
                  <a:srgbClr val="FFC000"/>
                </a:solidFill>
              </a:rPr>
              <a:t>счастья и успеха</a:t>
            </a:r>
            <a:r>
              <a:rPr lang="ru-RU" sz="2000" dirty="0" smtClean="0">
                <a:solidFill>
                  <a:srgbClr val="FFC000"/>
                </a:solidFill>
              </a:rPr>
              <a:t>!</a:t>
            </a:r>
            <a:r>
              <a:rPr lang="ru-RU" sz="2000" dirty="0">
                <a:solidFill>
                  <a:srgbClr val="FFC000"/>
                </a:solidFill>
              </a:rPr>
              <a:t/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А чтоб пелось целый год </a:t>
            </a:r>
            <a:r>
              <a:rPr lang="ru-RU" sz="2000" dirty="0" smtClean="0">
                <a:solidFill>
                  <a:srgbClr val="FFC000"/>
                </a:solidFill>
              </a:rPr>
              <a:t>— Заводите </a:t>
            </a:r>
            <a:r>
              <a:rPr lang="ru-RU" sz="2000" dirty="0">
                <a:solidFill>
                  <a:srgbClr val="FFC000"/>
                </a:solidFill>
              </a:rPr>
              <a:t>хоровод!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42158" cy="512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9393"/>
            <a:ext cx="4320480" cy="549661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1520" y="475870"/>
            <a:ext cx="4041775" cy="60436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Посмотрите на меня,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Дети и родители,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Как творю я чудеса.</a:t>
            </a:r>
          </a:p>
          <a:p>
            <a:r>
              <a:rPr lang="ru-RU" sz="2800" dirty="0">
                <a:solidFill>
                  <a:srgbClr val="FFC000"/>
                </a:solidFill>
              </a:rPr>
              <a:t>Увидеть не хотите ли</a:t>
            </a:r>
            <a:r>
              <a:rPr lang="ru-RU" sz="2800" dirty="0" smtClean="0">
                <a:solidFill>
                  <a:srgbClr val="FFC000"/>
                </a:solidFill>
              </a:rPr>
              <a:t>?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Я сейчас взмахну рукой,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Палочка </a:t>
            </a:r>
            <a:r>
              <a:rPr lang="ru-RU" sz="2800" dirty="0" smtClean="0">
                <a:solidFill>
                  <a:srgbClr val="FFC000"/>
                </a:solidFill>
              </a:rPr>
              <a:t>закрутится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И желание любое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Очень скоро сбудется</a:t>
            </a:r>
            <a:r>
              <a:rPr lang="ru-RU" sz="2800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Раз, два, три,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Палочка гори!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Пять, шесть, семь,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Желаю счастья всем!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95936" y="991327"/>
            <a:ext cx="4689847" cy="49635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Мы работаем вдвоём.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Дурака мы проведём.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Хитрый кот, хитра лисица.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Любим петь и веселиться</a:t>
            </a:r>
            <a:r>
              <a:rPr lang="ru-RU" sz="32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Были деньги, денег нет.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Мы украли — весь секрет.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В мире нету компромисса.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Мы: </a:t>
            </a:r>
            <a:r>
              <a:rPr lang="ru-RU" sz="3200" dirty="0" err="1">
                <a:solidFill>
                  <a:srgbClr val="FFC000"/>
                </a:solidFill>
              </a:rPr>
              <a:t>Базилио</a:t>
            </a:r>
            <a:r>
              <a:rPr lang="ru-RU" sz="3200" dirty="0">
                <a:solidFill>
                  <a:srgbClr val="FFC000"/>
                </a:solidFill>
              </a:rPr>
              <a:t>, Алиса.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366294" cy="59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79512" y="1124744"/>
            <a:ext cx="4689847" cy="30243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Мы, космические бяки, мы пираты- забияки! </a:t>
            </a:r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>
                <a:solidFill>
                  <a:srgbClr val="FFC000"/>
                </a:solidFill>
              </a:rPr>
              <a:t>Кто хочет с нами сразиться – выходите, будем биться!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59080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914047" y="1271108"/>
            <a:ext cx="2882520" cy="43204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Сегодня на рассвете</a:t>
            </a:r>
          </a:p>
          <a:p>
            <a:r>
              <a:rPr lang="ru-RU" dirty="0">
                <a:solidFill>
                  <a:srgbClr val="FFC000"/>
                </a:solidFill>
              </a:rPr>
              <a:t>Меня слепили дети.</a:t>
            </a:r>
          </a:p>
          <a:p>
            <a:r>
              <a:rPr lang="ru-RU" dirty="0">
                <a:solidFill>
                  <a:srgbClr val="FFC000"/>
                </a:solidFill>
              </a:rPr>
              <a:t>Они же пригласили</a:t>
            </a:r>
          </a:p>
          <a:p>
            <a:r>
              <a:rPr lang="ru-RU" dirty="0">
                <a:solidFill>
                  <a:srgbClr val="FFC000"/>
                </a:solidFill>
              </a:rPr>
              <a:t>Меня на карнавал.</a:t>
            </a:r>
          </a:p>
          <a:p>
            <a:r>
              <a:rPr lang="ru-RU" dirty="0">
                <a:solidFill>
                  <a:srgbClr val="FFC000"/>
                </a:solidFill>
              </a:rPr>
              <a:t>Я очень торопился,</a:t>
            </a:r>
          </a:p>
          <a:p>
            <a:r>
              <a:rPr lang="ru-RU" dirty="0">
                <a:solidFill>
                  <a:srgbClr val="FFC000"/>
                </a:solidFill>
              </a:rPr>
              <a:t>Чуть нос не отвалился,</a:t>
            </a:r>
          </a:p>
          <a:p>
            <a:r>
              <a:rPr lang="ru-RU" dirty="0">
                <a:solidFill>
                  <a:srgbClr val="FFC000"/>
                </a:solidFill>
              </a:rPr>
              <a:t>Но рад я все же очень,</a:t>
            </a:r>
          </a:p>
          <a:p>
            <a:r>
              <a:rPr lang="ru-RU" dirty="0">
                <a:solidFill>
                  <a:srgbClr val="FFC000"/>
                </a:solidFill>
              </a:rPr>
              <a:t>Что к вам сюда попал!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80728"/>
            <a:ext cx="2998231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3069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узнали вы лису?</a:t>
            </a:r>
          </a:p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 живу в густом лесу.</a:t>
            </a:r>
          </a:p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Платье рыжее надела</a:t>
            </a:r>
          </a:p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пришла сегодня смело</a:t>
            </a:r>
          </a:p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 вам сюда, на елку я.</a:t>
            </a:r>
          </a:p>
          <a:p>
            <a:r>
              <a:rPr lang="ru-RU" sz="2800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Очень рада вам, друзья!</a:t>
            </a:r>
          </a:p>
        </p:txBody>
      </p:sp>
    </p:spTree>
    <p:extLst>
      <p:ext uri="{BB962C8B-B14F-4D97-AF65-F5344CB8AC3E}">
        <p14:creationId xmlns:p14="http://schemas.microsoft.com/office/powerpoint/2010/main" val="20002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5536" y="1861825"/>
            <a:ext cx="4248472" cy="370907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Я не хороший и не добрый, я злой, коварный Кощей     Бессмертный! А на счет красивого, я согласен, это мне подходит. Я самый красивый в мире Кощей Бессмертный!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53782"/>
            <a:ext cx="3384376" cy="49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563888" y="1196752"/>
            <a:ext cx="5040560" cy="46451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800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FFC000"/>
                </a:solidFill>
              </a:rPr>
              <a:t>Здравствуйте, Я Баба Яга!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FFC000"/>
                </a:solidFill>
              </a:rPr>
              <a:t>Я </a:t>
            </a:r>
            <a:r>
              <a:rPr lang="ru-RU" sz="2800" dirty="0">
                <a:solidFill>
                  <a:srgbClr val="FFC000"/>
                </a:solidFill>
              </a:rPr>
              <a:t>– девчушка хоть куда,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Не совсем еще стара: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Триста лет отроду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Не портят мне погоду</a:t>
            </a:r>
            <a:r>
              <a:rPr lang="ru-RU" sz="2800" dirty="0" smtClean="0">
                <a:solidFill>
                  <a:srgbClr val="FFC000"/>
                </a:solidFill>
              </a:rPr>
              <a:t>!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Я живу в лесу одна,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Волки, ветер, да луна…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Мне же скучно, даже вот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Не с кем встретить Новый год!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А у вас тут пахнет елью,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rgbClr val="FFC000"/>
                </a:solidFill>
              </a:rPr>
              <a:t>И подарки, и веселье!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атра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 2</Template>
  <TotalTime>252</TotalTime>
  <Words>375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Театральный 2</vt:lpstr>
      <vt:lpstr>Я воспитатель,  а значит артист!</vt:lpstr>
      <vt:lpstr>Презентация PowerPoint</vt:lpstr>
      <vt:lpstr>Дед Мороз: С Новым годом, с новым счастьем! И Снегурочка, и я Поздравляем вас, друзья! Снегурочка: Поздравляем, поздравляем, Быть здоровыми желаем! Дед Мороз: Только радости и смеха, Только счастья и успеха! А чтоб пелось целый год — Заводите хоровод!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Бычковы</cp:lastModifiedBy>
  <cp:revision>10</cp:revision>
  <dcterms:created xsi:type="dcterms:W3CDTF">2014-04-17T14:39:24Z</dcterms:created>
  <dcterms:modified xsi:type="dcterms:W3CDTF">2020-01-23T05:53:20Z</dcterms:modified>
</cp:coreProperties>
</file>