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25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7B19E-BBC5-4D53-A6C2-5816AF6213D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170B4-CA02-444F-BEE9-34913B09B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5488" y="741363"/>
            <a:ext cx="53467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170B4-CA02-444F-BEE9-34913B09BE9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Прямоугольник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Прямоугольник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848932-AFBB-4669-917D-945B3DCCCC0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92183E-3F78-40C3-A7AE-17AABE4A1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8229600" cy="2281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>
                <a:solidFill>
                  <a:srgbClr val="FF0000"/>
                </a:solidFill>
              </a:rPr>
              <a:t>ИГРЫ,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>
                <a:solidFill>
                  <a:srgbClr val="FF0000"/>
                </a:solidFill>
              </a:rPr>
              <a:t>  КОТОРЫЕ ЛЕЧАТ</a:t>
            </a:r>
            <a:endParaRPr lang="ru-RU" sz="3200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838200" y="357166"/>
            <a:ext cx="8229600" cy="579979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/>
          </a:p>
          <a:p>
            <a:pPr algn="just">
              <a:buNone/>
            </a:pPr>
            <a:endParaRPr lang="ru-RU" sz="1800" dirty="0"/>
          </a:p>
          <a:p>
            <a:pPr algn="just">
              <a:buNone/>
            </a:pPr>
            <a:r>
              <a:rPr lang="ru-RU" sz="1800" dirty="0"/>
              <a:t>Когда ребёнок заболевает, то это становится общей  болью. Неокрепший организм борется с болезнью, и мы всеми силами стараемся помочь ребёнку: обследуем его у лучших специалистов, используем наиболее эффективные лекарства, стараемся обеспечить покой. Ограничение движений влияет на нарушение осанки, ослабление функций дыхания, кровообращения. В результате этого могут развиться расстройства центральной нервной системы и внутренних органов: понижается эмоциональный тонус, ослабляется нервно- мышечный аппарат, слабее работает сердечно- сосудистая и дыхательные системы. А  значит, ослабляется организм в целом, что ведет к более частым заболеваниям. Поэтому необходимо  использовать  лечебно-профилактическую физкультуру. Однако психика ребёнка , устроена  так, что детей практически невозможно заставить целенаправленно выполнять какие-либо, полезные упражнения. Ребёнку должно быть интересно это выполнять.       </a:t>
            </a:r>
          </a:p>
          <a:p>
            <a:pPr algn="just">
              <a:buNone/>
            </a:pPr>
            <a:r>
              <a:rPr lang="ru-RU" sz="1800" dirty="0"/>
              <a:t>     Именно поэтому предлагаются адаптированные, измененные</a:t>
            </a:r>
          </a:p>
          <a:p>
            <a:pPr algn="just">
              <a:buNone/>
            </a:pPr>
            <a:r>
              <a:rPr lang="ru-RU" sz="1800" dirty="0"/>
              <a:t>     в виде  игры упражнения по оздоровлению и профилактике</a:t>
            </a:r>
          </a:p>
          <a:p>
            <a:pPr algn="just">
              <a:buNone/>
            </a:pPr>
            <a:r>
              <a:rPr lang="ru-RU" sz="1800" dirty="0"/>
              <a:t>     заболеваний.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Болезни дыхательной системы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(ринит, бронхит, </a:t>
            </a:r>
            <a:r>
              <a:rPr lang="ru-RU" sz="1800" dirty="0" err="1">
                <a:solidFill>
                  <a:schemeClr val="tx1"/>
                </a:solidFill>
              </a:rPr>
              <a:t>ринофарингит</a:t>
            </a:r>
            <a:r>
              <a:rPr lang="ru-RU" sz="1800" dirty="0">
                <a:solidFill>
                  <a:schemeClr val="tx1"/>
                </a:solidFill>
              </a:rPr>
              <a:t>, гайморит, аденоиды.)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/>
              <a:t>Дети 2-3 лет</a:t>
            </a:r>
          </a:p>
          <a:p>
            <a:pPr algn="just">
              <a:buNone/>
            </a:pPr>
            <a:r>
              <a:rPr lang="ru-RU" sz="1800" dirty="0"/>
              <a:t>«Пастушок дудит в рожок»  Укрепление круговой мышцы рта. Тренировка навыка правильного носового дыхания при спокойно сомкнутых губах.</a:t>
            </a:r>
          </a:p>
          <a:p>
            <a:pPr algn="just">
              <a:buNone/>
            </a:pPr>
            <a:r>
              <a:rPr lang="ru-RU" sz="1800" dirty="0"/>
              <a:t>«Король ветер» Тренировка навыка правильного носового дыхания, укрепление мышц лица.</a:t>
            </a:r>
          </a:p>
          <a:p>
            <a:pPr algn="just">
              <a:buNone/>
            </a:pPr>
            <a:r>
              <a:rPr lang="ru-RU" sz="1800" dirty="0"/>
              <a:t>«Бульканье» Формирование ритмичного выдоха и его углубление.</a:t>
            </a:r>
          </a:p>
          <a:p>
            <a:pPr algn="just">
              <a:buNone/>
            </a:pPr>
            <a:r>
              <a:rPr lang="ru-RU" sz="1800" dirty="0"/>
              <a:t>Дети 3 лет</a:t>
            </a:r>
          </a:p>
          <a:p>
            <a:pPr algn="just">
              <a:buNone/>
            </a:pPr>
            <a:r>
              <a:rPr lang="ru-RU" sz="1800" dirty="0"/>
              <a:t>«</a:t>
            </a:r>
            <a:r>
              <a:rPr lang="ru-RU" sz="1800" dirty="0" err="1"/>
              <a:t>Совушка</a:t>
            </a:r>
            <a:r>
              <a:rPr lang="ru-RU" sz="1800" dirty="0"/>
              <a:t>- сова» Развитие коррекции движений рук с дыхательными движениями грудной клетки, улучшение функции дыхания (углублённый выдох).</a:t>
            </a:r>
          </a:p>
          <a:p>
            <a:pPr algn="just">
              <a:buNone/>
            </a:pPr>
            <a:r>
              <a:rPr lang="ru-RU" sz="1800" dirty="0"/>
              <a:t>«Запасливые хомячки» Тренировка носового дыхания, координации движений, смыкания губ.</a:t>
            </a:r>
          </a:p>
          <a:p>
            <a:pPr algn="just">
              <a:buNone/>
            </a:pPr>
            <a:r>
              <a:rPr lang="ru-RU" sz="1800" dirty="0"/>
              <a:t>Дети старше 3 лет</a:t>
            </a:r>
          </a:p>
          <a:p>
            <a:pPr algn="just">
              <a:buNone/>
            </a:pPr>
            <a:r>
              <a:rPr lang="ru-RU" sz="1800" dirty="0"/>
              <a:t>«Кто самый громкий»  Тренировка носового дыхания, смыкания губ.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Общие бронхолегочные заболевания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Дети 2-3 лет</a:t>
            </a:r>
          </a:p>
          <a:p>
            <a:pPr algn="just">
              <a:buNone/>
            </a:pPr>
            <a:r>
              <a:rPr lang="ru-RU" dirty="0" smtClean="0"/>
              <a:t>«Вперёд быстрей иди, только не беги» Улучшение дренажной функции бронхов. Общефизическое воздействие, развитие ловкости.</a:t>
            </a:r>
          </a:p>
          <a:p>
            <a:pPr algn="just">
              <a:buNone/>
            </a:pPr>
            <a:r>
              <a:rPr lang="ru-RU" dirty="0" smtClean="0"/>
              <a:t>Дети 3 лет</a:t>
            </a:r>
          </a:p>
          <a:p>
            <a:pPr algn="just">
              <a:buNone/>
            </a:pPr>
            <a:r>
              <a:rPr lang="ru-RU" dirty="0" smtClean="0"/>
              <a:t>«Подпрыгни и подуй» Улучшение функции дыхания, повышение тонуса адаптации дыхания и организма в целом к физическим нагрузкам.</a:t>
            </a:r>
          </a:p>
          <a:p>
            <a:pPr algn="just">
              <a:buNone/>
            </a:pPr>
            <a:r>
              <a:rPr lang="ru-RU" dirty="0" smtClean="0"/>
              <a:t>«Поезд» Улучшение функции дыхания, умение действовать в коллективе. Реагировать на сигнал.</a:t>
            </a:r>
          </a:p>
          <a:p>
            <a:pPr algn="just">
              <a:buNone/>
            </a:pPr>
            <a:r>
              <a:rPr lang="ru-RU" dirty="0" smtClean="0"/>
              <a:t>Дети старше 3 лет</a:t>
            </a:r>
          </a:p>
          <a:p>
            <a:pPr algn="just">
              <a:buNone/>
            </a:pPr>
            <a:r>
              <a:rPr lang="ru-RU" dirty="0" smtClean="0"/>
              <a:t>«Мартышки и кокосовые орехи» Улучшение функции дыхания(глубина, ритм) укрепление мышц рук, умение согласовывать свои действия с действиями других участников, проговаривать звуки «ч» и «</a:t>
            </a:r>
            <a:r>
              <a:rPr lang="ru-RU" dirty="0" err="1" smtClean="0"/>
              <a:t>ш</a:t>
            </a:r>
            <a:r>
              <a:rPr lang="ru-RU" dirty="0" smtClean="0"/>
              <a:t>».</a:t>
            </a:r>
          </a:p>
          <a:p>
            <a:pPr algn="just">
              <a:buNone/>
            </a:pPr>
            <a:r>
              <a:rPr lang="ru-RU" dirty="0" smtClean="0"/>
              <a:t>«Кто вперёд?» Улучшает функции дыхания. Укрепление мышц</a:t>
            </a:r>
          </a:p>
          <a:p>
            <a:pPr algn="just">
              <a:buNone/>
            </a:pPr>
            <a:r>
              <a:rPr lang="ru-RU" dirty="0" smtClean="0"/>
              <a:t>Челюстно-лицевой области. Умение ребёнка действовать по команде.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Болезни </a:t>
            </a:r>
            <a:r>
              <a:rPr lang="ru-RU" sz="2800" b="1" dirty="0" err="1">
                <a:solidFill>
                  <a:srgbClr val="FF0000"/>
                </a:solidFill>
              </a:rPr>
              <a:t>сердечно-сосудистой</a:t>
            </a:r>
            <a:r>
              <a:rPr lang="ru-RU" sz="2800" b="1" dirty="0">
                <a:solidFill>
                  <a:srgbClr val="FF0000"/>
                </a:solidFill>
              </a:rPr>
              <a:t> системы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/>
              <a:t>Дети 2-3 лет</a:t>
            </a:r>
          </a:p>
          <a:p>
            <a:pPr>
              <a:buNone/>
            </a:pPr>
            <a:r>
              <a:rPr lang="ru-RU" sz="1800" dirty="0"/>
              <a:t>«Мячи разные кидаем» Повышение эмоционального тонуса, укрепление мышц плечевого пояса, концентрация внимания.</a:t>
            </a:r>
          </a:p>
          <a:p>
            <a:pPr>
              <a:buNone/>
            </a:pPr>
            <a:r>
              <a:rPr lang="ru-RU" sz="1800" dirty="0"/>
              <a:t>Дети 3 лет</a:t>
            </a:r>
          </a:p>
          <a:p>
            <a:pPr>
              <a:buNone/>
            </a:pPr>
            <a:r>
              <a:rPr lang="ru-RU" sz="1800" dirty="0"/>
              <a:t>«Журавли и лягушки» Развитие ловкости, сохранение равновесия, укрепление опорно-двигательного аппарата, повышение общего тонуса мышц.</a:t>
            </a:r>
          </a:p>
          <a:p>
            <a:pPr>
              <a:buNone/>
            </a:pPr>
            <a:r>
              <a:rPr lang="ru-RU" sz="1800" dirty="0"/>
              <a:t>«Рыбаки- рыбки» Развитие координации, чувства ритма, </a:t>
            </a:r>
            <a:r>
              <a:rPr lang="ru-RU" sz="1800" dirty="0" err="1"/>
              <a:t>общефизиологическое</a:t>
            </a:r>
            <a:r>
              <a:rPr lang="ru-RU" sz="1800" dirty="0"/>
              <a:t> воздействие на организм.</a:t>
            </a:r>
          </a:p>
          <a:p>
            <a:pPr>
              <a:buNone/>
            </a:pPr>
            <a:r>
              <a:rPr lang="ru-RU" sz="1800" dirty="0"/>
              <a:t>Дети старше 3 лет</a:t>
            </a:r>
          </a:p>
          <a:p>
            <a:pPr>
              <a:buNone/>
            </a:pPr>
            <a:r>
              <a:rPr lang="ru-RU" sz="1800" dirty="0"/>
              <a:t>« Два мороза» Развитие ловкости, выдержки, повышение эмоционального и мышечного тонуса.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Нарушение осанки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/>
              <a:t>Дети 2-3 лет</a:t>
            </a:r>
          </a:p>
          <a:p>
            <a:pPr algn="just">
              <a:buNone/>
            </a:pPr>
            <a:r>
              <a:rPr lang="ru-RU" sz="1800" dirty="0"/>
              <a:t>«Перешагни через веревочку» Развитие координации движений, ловкости, формирование навыка в перешагивании препятствия. Укрепление костного скелета.</a:t>
            </a:r>
          </a:p>
          <a:p>
            <a:pPr algn="just">
              <a:buNone/>
            </a:pPr>
            <a:r>
              <a:rPr lang="ru-RU" sz="1800" dirty="0"/>
              <a:t>«Мячик покатился» Развитие координации движений (в том числе кистей и пальцев рук), умение ориентироваться  в пространстве, обучение различным приёмам игры в мяч.</a:t>
            </a:r>
          </a:p>
          <a:p>
            <a:pPr algn="just">
              <a:buNone/>
            </a:pPr>
            <a:r>
              <a:rPr lang="ru-RU" sz="1800" dirty="0"/>
              <a:t>«Маленькие ножки бегут по дорожке» Развитие мышления (умения создать образы легкого и быстрого, медленного и тяжелого движения), сообразительности. Внимания (его концентрации, устойчивости). </a:t>
            </a:r>
          </a:p>
          <a:p>
            <a:pPr algn="just">
              <a:buNone/>
            </a:pPr>
            <a:r>
              <a:rPr lang="ru-RU" sz="1800" dirty="0"/>
              <a:t>«Коршун и наседка» Укрепление мышечного аппарата стопы. Развитие координации движений в крупных и мелких мышечных группах, внимания, зрительного и слухового анализаторов.</a:t>
            </a:r>
          </a:p>
          <a:p>
            <a:pPr algn="just">
              <a:buNone/>
            </a:pPr>
            <a:r>
              <a:rPr lang="ru-RU" sz="1800" dirty="0"/>
              <a:t>Дети 3 лет</a:t>
            </a:r>
          </a:p>
          <a:p>
            <a:pPr algn="just">
              <a:buNone/>
            </a:pPr>
            <a:r>
              <a:rPr lang="ru-RU" sz="1800" dirty="0"/>
              <a:t>«Ласточка» Укрепление связочно-мышечного аппарата, туловища, рук.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/>
              <a:t>«Лягушонок» Обучение равновесию, улучшение координации движений, укрепление </a:t>
            </a:r>
            <a:r>
              <a:rPr lang="ru-RU" sz="1800" dirty="0" err="1"/>
              <a:t>опорно</a:t>
            </a:r>
            <a:r>
              <a:rPr lang="ru-RU" sz="1800" dirty="0"/>
              <a:t>- двигательного аппарата.</a:t>
            </a:r>
          </a:p>
          <a:p>
            <a:pPr algn="just">
              <a:buNone/>
            </a:pPr>
            <a:r>
              <a:rPr lang="ru-RU" sz="1800" dirty="0"/>
              <a:t>«Белочка» Укрепление мышц туловища и конечностей, ловкости, тренировка в усложненной ходьбе.</a:t>
            </a:r>
          </a:p>
          <a:p>
            <a:pPr algn="just">
              <a:buNone/>
            </a:pPr>
            <a:r>
              <a:rPr lang="ru-RU" sz="1800" dirty="0"/>
              <a:t>Дети старше 3 лет</a:t>
            </a:r>
          </a:p>
          <a:p>
            <a:pPr algn="just">
              <a:buNone/>
            </a:pPr>
            <a:r>
              <a:rPr lang="ru-RU" sz="1800" dirty="0"/>
              <a:t>«Мышки в кладовой» Тренировка быстроты реакции, скорости,  в ловкости движений, умения ориентироваться в пространстве.</a:t>
            </a:r>
          </a:p>
          <a:p>
            <a:pPr algn="just">
              <a:buNone/>
            </a:pPr>
            <a:r>
              <a:rPr lang="ru-RU" sz="1800" dirty="0"/>
              <a:t>«Походи боком» Развитие равновесия, укрепление мышечного «корсета» позвоночника, мышечного аппарата стопы.</a:t>
            </a:r>
          </a:p>
          <a:p>
            <a:pPr algn="just">
              <a:buNone/>
            </a:pPr>
            <a:r>
              <a:rPr lang="ru-RU" sz="1800" dirty="0"/>
              <a:t>«Тир» Развитие координации и быстроты движений в крупных и мелких мышечных группах, формирование навыков при разнообразном метании мяча.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Плоскостопие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/>
              <a:t>Дети 2-3 лет</a:t>
            </a:r>
          </a:p>
          <a:p>
            <a:pPr>
              <a:buNone/>
            </a:pPr>
            <a:r>
              <a:rPr lang="ru-RU" sz="1800" dirty="0"/>
              <a:t>«</a:t>
            </a:r>
            <a:r>
              <a:rPr lang="ru-RU" sz="1800" dirty="0" err="1"/>
              <a:t>Кач-кач</a:t>
            </a:r>
            <a:r>
              <a:rPr lang="ru-RU" sz="1800" dirty="0"/>
              <a:t>» Укрепление связочно-мышечного аппарата стопы, увеличение амплитуды движений в голеностопных суставах и суставах стоп и пальцев ног.</a:t>
            </a:r>
          </a:p>
          <a:p>
            <a:pPr>
              <a:buNone/>
            </a:pPr>
            <a:r>
              <a:rPr lang="ru-RU" sz="1800" dirty="0"/>
              <a:t>«Проведи зайку через мостик» Формирование правильной осанки. Укрепление связочно-мышечного аппарата стоп.</a:t>
            </a:r>
          </a:p>
          <a:p>
            <a:pPr>
              <a:buNone/>
            </a:pPr>
            <a:r>
              <a:rPr lang="ru-RU" sz="1800" dirty="0"/>
              <a:t>Дети 3 лет</a:t>
            </a:r>
          </a:p>
          <a:p>
            <a:pPr>
              <a:buNone/>
            </a:pPr>
            <a:r>
              <a:rPr lang="ru-RU" sz="1800" dirty="0"/>
              <a:t>«Юный альпинист» формирование навыка ходьбы по наклонной плоскости, умения держать равновесие, развитие координации движений.</a:t>
            </a:r>
          </a:p>
          <a:p>
            <a:pPr>
              <a:buNone/>
            </a:pPr>
            <a:r>
              <a:rPr lang="ru-RU" sz="1800" dirty="0"/>
              <a:t>«Сидячий футбол» Укрепление мышц ног и туловища, тренировка быстроты реакции.</a:t>
            </a:r>
          </a:p>
          <a:p>
            <a:pPr>
              <a:buNone/>
            </a:pPr>
            <a:r>
              <a:rPr lang="ru-RU" sz="1800" dirty="0"/>
              <a:t>Дети старше 3 лет</a:t>
            </a:r>
          </a:p>
          <a:p>
            <a:pPr>
              <a:buNone/>
            </a:pPr>
            <a:r>
              <a:rPr lang="ru-RU" sz="1800" dirty="0"/>
              <a:t>«Кто быстрей соберет коробку ногами?» Укрепление мышц </a:t>
            </a:r>
          </a:p>
          <a:p>
            <a:pPr>
              <a:buNone/>
            </a:pPr>
            <a:r>
              <a:rPr lang="ru-RU" sz="1800" dirty="0"/>
              <a:t>туловища  и конечностей, мышц «корсета» позвоночника и стоп,</a:t>
            </a:r>
          </a:p>
          <a:p>
            <a:pPr>
              <a:buNone/>
            </a:pPr>
            <a:r>
              <a:rPr lang="ru-RU" sz="1800" dirty="0"/>
              <a:t>Развитие ловкости и четкости движений.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Ревматизм и </a:t>
            </a:r>
            <a:r>
              <a:rPr lang="ru-RU" sz="2800" b="1" dirty="0" err="1">
                <a:solidFill>
                  <a:srgbClr val="FF0000"/>
                </a:solidFill>
              </a:rPr>
              <a:t>ревматоидный</a:t>
            </a:r>
            <a:r>
              <a:rPr lang="ru-RU" sz="2800" b="1" dirty="0">
                <a:solidFill>
                  <a:srgbClr val="FF0000"/>
                </a:solidFill>
              </a:rPr>
              <a:t> артрит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/>
              <a:t>Дети 2-3 лет</a:t>
            </a:r>
          </a:p>
          <a:p>
            <a:pPr algn="just">
              <a:buNone/>
            </a:pPr>
            <a:r>
              <a:rPr lang="ru-RU" sz="1800" dirty="0"/>
              <a:t>«Кошечка» Развитие навыков ползания, тренировка вестибулярного аппарата, укрепление мышц туловища и конечностей.</a:t>
            </a:r>
          </a:p>
          <a:p>
            <a:pPr algn="just">
              <a:buNone/>
            </a:pPr>
            <a:r>
              <a:rPr lang="ru-RU" sz="1800" dirty="0"/>
              <a:t>«Поговорим с ладошкой» Увеличение амплитуды движений в  суставах пальцев рук и кистей. Развитие мелкой моторики и быстроты реакции.</a:t>
            </a:r>
          </a:p>
          <a:p>
            <a:pPr algn="just">
              <a:buNone/>
            </a:pPr>
            <a:r>
              <a:rPr lang="ru-RU" sz="1800" dirty="0"/>
              <a:t>«Болото» Обучение бегу, прыжкам. Координации движений.</a:t>
            </a:r>
          </a:p>
          <a:p>
            <a:pPr algn="just">
              <a:buNone/>
            </a:pPr>
            <a:r>
              <a:rPr lang="ru-RU" sz="1800" dirty="0"/>
              <a:t>Дети 3 лет</a:t>
            </a:r>
          </a:p>
          <a:p>
            <a:pPr algn="just">
              <a:buNone/>
            </a:pPr>
            <a:r>
              <a:rPr lang="ru-RU" sz="1800" dirty="0"/>
              <a:t>«Поиграй со мною в мяч» Формирование правильной осанки, укрепление мышц стопы, развитие и координация движений крупной и мелкой моторики. Быстрота реакции.</a:t>
            </a:r>
          </a:p>
          <a:p>
            <a:pPr algn="just">
              <a:buNone/>
            </a:pPr>
            <a:r>
              <a:rPr lang="ru-RU" sz="1800" dirty="0"/>
              <a:t>«Ель, ёлка, ёлочка» Формирование правильной осанки. Укрепление мышц туловища и конечностей, тренировка внимания.</a:t>
            </a:r>
          </a:p>
          <a:p>
            <a:pPr algn="just">
              <a:buNone/>
            </a:pPr>
            <a:r>
              <a:rPr lang="ru-RU" sz="1800" dirty="0"/>
              <a:t>Дети старше 3 лет </a:t>
            </a:r>
          </a:p>
          <a:p>
            <a:pPr algn="just">
              <a:buNone/>
            </a:pPr>
            <a:r>
              <a:rPr lang="ru-RU" sz="1800" dirty="0"/>
              <a:t>Все выше перечисленные игры.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253</TotalTime>
  <Words>903</Words>
  <Application>Microsoft Office PowerPoint</Application>
  <PresentationFormat>Лист A4 (210x297 мм)</PresentationFormat>
  <Paragraphs>71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Слайд 1</vt:lpstr>
      <vt:lpstr>Слайд 2</vt:lpstr>
      <vt:lpstr>Болезни дыхательной системы (ринит, бронхит, ринофарингит, гайморит, аденоиды.)</vt:lpstr>
      <vt:lpstr>Общие бронхолегочные заболевания</vt:lpstr>
      <vt:lpstr>Болезни сердечно-сосудистой системы</vt:lpstr>
      <vt:lpstr>Нарушение осанки</vt:lpstr>
      <vt:lpstr>Слайд 7</vt:lpstr>
      <vt:lpstr>Плоскостопие</vt:lpstr>
      <vt:lpstr>Ревматизм и ревматоидный артрит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</dc:creator>
  <cp:lastModifiedBy>Саня</cp:lastModifiedBy>
  <cp:revision>30</cp:revision>
  <cp:lastPrinted>2017-03-13T09:19:24Z</cp:lastPrinted>
  <dcterms:created xsi:type="dcterms:W3CDTF">2017-03-01T02:57:11Z</dcterms:created>
  <dcterms:modified xsi:type="dcterms:W3CDTF">2018-02-07T06:59:47Z</dcterms:modified>
</cp:coreProperties>
</file>