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ычковы" initials="Б" lastIdx="4" clrIdx="0">
    <p:extLst>
      <p:ext uri="{19B8F6BF-5375-455C-9EA6-DF929625EA0E}">
        <p15:presenceInfo xmlns:p15="http://schemas.microsoft.com/office/powerpoint/2012/main" userId="Бычковы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3:58:14.3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16.824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2.191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6.948" idx="4">
    <p:pos x="418" y="4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3:58:14.3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16.824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2.191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6.948" idx="4">
    <p:pos x="418" y="4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3:58:14.3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16.824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2.191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6.948" idx="4">
    <p:pos x="418" y="4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3:58:14.3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16.824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2.191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6.948" idx="4">
    <p:pos x="418" y="4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3:58:14.3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16.824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2.191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6.948" idx="4">
    <p:pos x="418" y="4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3:58:14.3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16.824" idx="2">
    <p:pos x="146" y="146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2.191" idx="3">
    <p:pos x="282" y="282"/>
    <p:text/>
    <p:extLst>
      <p:ext uri="{C676402C-5697-4E1C-873F-D02D1690AC5C}">
        <p15:threadingInfo xmlns:p15="http://schemas.microsoft.com/office/powerpoint/2012/main" timeZoneBias="-420"/>
      </p:ext>
    </p:extLst>
  </p:cm>
  <p:cm authorId="1" dt="2019-09-09T13:58:26.948" idx="4">
    <p:pos x="418" y="4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8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7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2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7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8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5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A1A2-1182-484C-8FB7-5099A120353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C9E7-3165-41F1-BCF7-87172B4F5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5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229" y="1480457"/>
            <a:ext cx="9637486" cy="111510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Последняя осень в детском саду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77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Туристический поход подготовительных групп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229" y="1480456"/>
            <a:ext cx="9637486" cy="3497943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Традиционно осенью, воспитанники подготовительных групп со своими воспитателями и младшими воспитателями, под руководством инструктора по физической культуре и музыкальным руководителем ходили в туристический поход к озеру на поляну, праздновать праздник «Картошки».</a:t>
            </a:r>
            <a:br>
              <a:rPr lang="ru-RU" sz="2800" dirty="0" smtClean="0"/>
            </a:br>
            <a:r>
              <a:rPr lang="ru-RU" sz="2800" dirty="0" smtClean="0"/>
              <a:t>В начале мероприятия дети поучаствовали в спортивных состязаниях и музыкальных играх. Кульминацией мероприятия была картошка запечённая в костре.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94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1" y="2381373"/>
            <a:ext cx="4669056" cy="262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4873" y="1607127"/>
            <a:ext cx="725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Музыкальная игра «Передай шляпу»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3445163"/>
            <a:ext cx="4779819" cy="26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4872" y="1607127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Спортивное состязание «Собери картошку»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53458"/>
            <a:ext cx="3106882" cy="4142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68" y="2253458"/>
            <a:ext cx="3070514" cy="40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3017" y="1357745"/>
            <a:ext cx="479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Подвижная игра «Яблоня»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7" y="2244435"/>
            <a:ext cx="4488873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3017" y="1357745"/>
            <a:ext cx="631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Музыкальная игра «Найди друзей»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3707"/>
            <a:ext cx="4493491" cy="3214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7" y="2313707"/>
            <a:ext cx="5714231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0617" y="565507"/>
            <a:ext cx="631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Печеная картошка из костра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211838"/>
            <a:ext cx="4126923" cy="3083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31" y="1695592"/>
            <a:ext cx="3042805" cy="4518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3955038"/>
            <a:ext cx="4391890" cy="27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2507" y="2518998"/>
            <a:ext cx="412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Последняя осень в детском саду</vt:lpstr>
      <vt:lpstr>Традиционно осенью, воспитанники подготовительных групп со своими воспитателями и младшими воспитателями, под руководством инструктора по физической культуре и музыкальным руководителем ходили в туристический поход к озеру на поляну, праздновать праздник «Картошки». В начале мероприятия дети поучаствовали в спортивных состязаниях и музыкальных играх. Кульминацией мероприятия была картошка запечённая в костре.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Последняя осень в детском саду</dc:title>
  <dc:creator>Бычковы</dc:creator>
  <cp:lastModifiedBy>Бычковы</cp:lastModifiedBy>
  <cp:revision>4</cp:revision>
  <dcterms:created xsi:type="dcterms:W3CDTF">2019-09-09T06:53:14Z</dcterms:created>
  <dcterms:modified xsi:type="dcterms:W3CDTF">2019-09-09T07:16:19Z</dcterms:modified>
</cp:coreProperties>
</file>