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57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62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41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839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59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32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51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51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32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133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1C9A2-6DD8-4473-B91E-3453A7C30DDA}" type="datetimeFigureOut">
              <a:rPr lang="ru-RU" smtClean="0"/>
              <a:t>03.12.2019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090EF-6979-4967-9C4D-9183CCC996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17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170894"/>
          </a:xfrm>
        </p:spPr>
        <p:txBody>
          <a:bodyPr/>
          <a:lstStyle/>
          <a:p>
            <a:r>
              <a:rPr lang="ru-RU" dirty="0" smtClean="0"/>
              <a:t>Мы с мамой любим спорт.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702152"/>
            <a:ext cx="9144000" cy="2784248"/>
          </a:xfrm>
        </p:spPr>
        <p:txBody>
          <a:bodyPr>
            <a:normAutofit/>
          </a:bodyPr>
          <a:lstStyle/>
          <a:p>
            <a:r>
              <a:rPr lang="ru-RU" dirty="0" smtClean="0"/>
              <a:t>Спортивное развлечение для детей </a:t>
            </a:r>
          </a:p>
          <a:p>
            <a:r>
              <a:rPr lang="ru-RU" dirty="0" smtClean="0"/>
              <a:t>старшего дошкольного возраста.</a:t>
            </a:r>
          </a:p>
          <a:p>
            <a:endParaRPr lang="ru-RU" dirty="0" smtClean="0"/>
          </a:p>
          <a:p>
            <a:r>
              <a:rPr lang="ru-RU" dirty="0" smtClean="0"/>
              <a:t>                                                          Инструктор по физической культуре </a:t>
            </a:r>
          </a:p>
          <a:p>
            <a:r>
              <a:rPr lang="ru-RU" dirty="0" smtClean="0"/>
              <a:t>                                                            </a:t>
            </a:r>
            <a:r>
              <a:rPr lang="ru-RU" dirty="0" err="1" smtClean="0"/>
              <a:t>Хасамудинова</a:t>
            </a:r>
            <a:r>
              <a:rPr lang="ru-RU" dirty="0" smtClean="0"/>
              <a:t> Альбина Геннадьевна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173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5029" y="321809"/>
            <a:ext cx="7257142" cy="984477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7</a:t>
            </a:r>
            <a:r>
              <a:rPr lang="ru-RU" dirty="0" smtClean="0"/>
              <a:t>. Конкурс совместный «Лиса Алиса и кот </a:t>
            </a:r>
            <a:r>
              <a:rPr lang="ru-RU" dirty="0" err="1" smtClean="0"/>
              <a:t>Базилио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21757"/>
            <a:ext cx="4983237" cy="37374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2" y="1745343"/>
            <a:ext cx="4920343" cy="369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64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5029" y="321809"/>
            <a:ext cx="7257142" cy="98447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Заключительный танец с ложками.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86" y="918027"/>
            <a:ext cx="6545943" cy="490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62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5028" y="321809"/>
            <a:ext cx="4034971" cy="98447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Слово жюри и награждение.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29" y="1052285"/>
            <a:ext cx="6850743" cy="5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08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4629" y="336323"/>
            <a:ext cx="9144000" cy="2784248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Мероприятие посвящено празднованию Дня Матери. Участвовали дети подготовительной к школе группе с мамами.</a:t>
            </a:r>
          </a:p>
          <a:p>
            <a:pPr algn="l"/>
            <a:r>
              <a:rPr lang="ru-RU" dirty="0" smtClean="0"/>
              <a:t>Было две команды «Солнышко» и «Звездочка».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1728447"/>
            <a:ext cx="6429829" cy="482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064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4629" y="336323"/>
            <a:ext cx="9144000" cy="98447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Как в любом соревновании было выбрано жюри, которое оценивало игру команд.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6" y="1422400"/>
            <a:ext cx="5950857" cy="4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54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8286" y="307294"/>
            <a:ext cx="5500914" cy="98447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1. Конкурс для мам «Пришей пуговицу»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6" y="1596570"/>
            <a:ext cx="4054324" cy="3040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8" y="1596570"/>
            <a:ext cx="4034972" cy="302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39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8286" y="307294"/>
            <a:ext cx="6516914" cy="984477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2</a:t>
            </a:r>
            <a:r>
              <a:rPr lang="ru-RU" dirty="0" smtClean="0"/>
              <a:t>. Конкурс для детей «Нарисуй мамин портрет»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9" y="972456"/>
            <a:ext cx="7170057" cy="537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83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8286" y="307294"/>
            <a:ext cx="6516914" cy="98447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3. Конкурс для мам «Я самая красивая»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6" y="2061029"/>
            <a:ext cx="5350933" cy="4013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43" y="2061029"/>
            <a:ext cx="5350933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22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38286" y="307294"/>
            <a:ext cx="6516914" cy="984477"/>
          </a:xfrm>
        </p:spPr>
        <p:txBody>
          <a:bodyPr>
            <a:normAutofit/>
          </a:bodyPr>
          <a:lstStyle/>
          <a:p>
            <a:pPr algn="l"/>
            <a:r>
              <a:rPr lang="ru-RU" dirty="0"/>
              <a:t>4</a:t>
            </a:r>
            <a:r>
              <a:rPr lang="ru-RU" dirty="0" smtClean="0"/>
              <a:t>. Конкурс для детей «Варим суп и компот»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57" y="1291771"/>
            <a:ext cx="59944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97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09143" y="321809"/>
            <a:ext cx="6066971" cy="98447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5. Музыкальная пауза песня «Мамочка моя»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971" y="1191985"/>
            <a:ext cx="6596743" cy="494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47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85029" y="321809"/>
            <a:ext cx="6691085" cy="984477"/>
          </a:xfrm>
        </p:spPr>
        <p:txBody>
          <a:bodyPr>
            <a:normAutofit/>
          </a:bodyPr>
          <a:lstStyle/>
          <a:p>
            <a:pPr algn="l"/>
            <a:r>
              <a:rPr lang="ru-RU" dirty="0" smtClean="0"/>
              <a:t>6. Игра со зрителями «Ласковое слово для мамы»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3" y="1712686"/>
            <a:ext cx="4286552" cy="3214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829" y="1712687"/>
            <a:ext cx="4354285" cy="32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305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142</Words>
  <Application>Microsoft Office PowerPoint</Application>
  <PresentationFormat>Широкоэкранный</PresentationFormat>
  <Paragraphs>18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Мы с мамой любим спорт.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с мамой любим спорт.</dc:title>
  <dc:creator>Бычковы</dc:creator>
  <cp:lastModifiedBy>Бычковы</cp:lastModifiedBy>
  <cp:revision>4</cp:revision>
  <dcterms:created xsi:type="dcterms:W3CDTF">2019-12-03T07:01:31Z</dcterms:created>
  <dcterms:modified xsi:type="dcterms:W3CDTF">2019-12-03T07:21:46Z</dcterms:modified>
</cp:coreProperties>
</file>