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5" r:id="rId11"/>
    <p:sldId id="266" r:id="rId12"/>
    <p:sldId id="264" r:id="rId13"/>
    <p:sldId id="27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CEC63-3A2E-4608-AD67-CF1CED078C55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0BD07-B021-480F-B5DE-E4F416CAF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7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0BD07-B021-480F-B5DE-E4F416CAFFD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0BD07-B021-480F-B5DE-E4F416CAFFD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7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3067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Предметно-развивающая среда в подготовительной  группе «Морячок»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924944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D:\Users\Слава\Desktop\развив. среда в гр\DSCN843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1264"/>
          <a:stretch/>
        </p:blipFill>
        <p:spPr bwMode="auto">
          <a:xfrm>
            <a:off x="539552" y="1844825"/>
            <a:ext cx="8064895" cy="328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6457890"/>
            <a:ext cx="3540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Воспитатель: Сучкова  А. В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580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Центр детского творчества </a:t>
            </a:r>
          </a:p>
        </p:txBody>
      </p:sp>
      <p:pic>
        <p:nvPicPr>
          <p:cNvPr id="4" name="Объект 3" descr="D:\Users\Слава\AppData\Local\Microsoft\Windows\Temporary Internet Files\Content.Word\DSCN974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3100647" cy="385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:\Users\Слава\Desktop\фото сад\поделки\фото-ромашка\DSCN8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46" y="1090463"/>
            <a:ext cx="2350998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Слава\Desktop\фото сад\поделки\фото-ромашка\DSCN86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1" r="20197" b="20843"/>
          <a:stretch/>
        </p:blipFill>
        <p:spPr bwMode="auto">
          <a:xfrm>
            <a:off x="3139860" y="1090463"/>
            <a:ext cx="2134272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Слава\Desktop\фото сад\поделки\DSCN9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32" y="3142691"/>
            <a:ext cx="2394212" cy="17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Слава\Desktop\фото сад\DSCN96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8" t="5467" r="12958" b="10987"/>
          <a:stretch/>
        </p:blipFill>
        <p:spPr bwMode="auto">
          <a:xfrm>
            <a:off x="7692996" y="1090462"/>
            <a:ext cx="1502707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0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Центр - Книжный мир</a:t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36145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Большое влияние на развитие связной речи и речевого творчества оказывает правильно подобранный книжный уголок группы. Дети рассматривают иллюстрации знакомых и не знакомых художественных произведений. Обращение к знакомым произведениям закрепляет память детей, рассказывание по картинкам, иллюстрациям развивает и обогащает речь.</a:t>
            </a:r>
          </a:p>
          <a:p>
            <a:r>
              <a:rPr lang="ru-RU" b="1" dirty="0">
                <a:solidFill>
                  <a:srgbClr val="7030A0"/>
                </a:solidFill>
              </a:rPr>
              <a:t>Работа в этом уголке способствует развитию всех сторон речевого развития: это обогащение словарного запаса, умение правильно строить высказывание, пересказывать текст, составлять описательные и творческие рассказы. Также можно работать над интонационной выразительностью речи. Книги в уголке периодически меняются, в зависимости от сезона, календарно-тематического плана.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081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Центр «Книжный мир» и патриотический уголок находятся рядом.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Desktop\развив. среда в гр\DSCN97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" y="1196752"/>
            <a:ext cx="3100647" cy="413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развив. среда в гр\DSCN97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2" r="6407"/>
          <a:stretch/>
        </p:blipFill>
        <p:spPr bwMode="auto">
          <a:xfrm>
            <a:off x="3131840" y="1196752"/>
            <a:ext cx="3200400" cy="4130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Desktop\развив. среда в гр\DSCN869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9"/>
          <a:stretch/>
        </p:blipFill>
        <p:spPr bwMode="auto">
          <a:xfrm>
            <a:off x="6364666" y="1184176"/>
            <a:ext cx="2667000" cy="41432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540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Развивающая среда нравственно-патриотического воспитания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D:\Users\Слава\Desktop\фото сад\фото нрав-патр. проекта\DSCN9295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r="20212"/>
          <a:stretch/>
        </p:blipFill>
        <p:spPr bwMode="auto">
          <a:xfrm>
            <a:off x="0" y="1407523"/>
            <a:ext cx="1848256" cy="23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Слава\Desktop\фото сад\фото нрав-патр. проекта\DSCN929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65"/>
          <a:stretch/>
        </p:blipFill>
        <p:spPr bwMode="auto">
          <a:xfrm>
            <a:off x="1848256" y="1407523"/>
            <a:ext cx="2297327" cy="23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Слава\Desktop\фото сад\фото нрав-патр. проекта\DSCN9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3"/>
          <a:stretch/>
        </p:blipFill>
        <p:spPr bwMode="auto">
          <a:xfrm>
            <a:off x="4139952" y="1407523"/>
            <a:ext cx="2688865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Users\Слава\Desktop\фото сад\фото нрав-патр. проекта\DSCN9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" y="3702397"/>
            <a:ext cx="1974200" cy="1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Users\Слава\Desktop\фото сад\ФОТО\DSCN91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17" y="1407524"/>
            <a:ext cx="2315183" cy="22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Users\Слава\Desktop\фото сад\ФОТО\DSCN93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22" y="3801407"/>
            <a:ext cx="2126881" cy="15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Users\Слава\Desktop\развив. среда в гр\DSCN806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3"/>
          <a:stretch/>
        </p:blipFill>
        <p:spPr bwMode="auto">
          <a:xfrm>
            <a:off x="4157900" y="3737517"/>
            <a:ext cx="2589141" cy="172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Слава\Desktop\развив. среда в гр\DSCN99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2" y="3623960"/>
            <a:ext cx="2396958" cy="3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89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5422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Центр развития речи  и дидактических игр «</a:t>
            </a:r>
            <a:r>
              <a:rPr lang="ru-RU" sz="3600" b="1" dirty="0" err="1">
                <a:solidFill>
                  <a:srgbClr val="7030A0"/>
                </a:solidFill>
              </a:rPr>
              <a:t>Речевичок</a:t>
            </a:r>
            <a:r>
              <a:rPr lang="ru-RU" sz="3600" b="1" dirty="0">
                <a:solidFill>
                  <a:srgbClr val="7030A0"/>
                </a:solidFill>
              </a:rPr>
              <a:t>»</a:t>
            </a:r>
            <a:br>
              <a:rPr lang="ru-RU" sz="3600" b="1" dirty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Desktop\развив. среда в гр\DSCN976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17758" r="6228"/>
          <a:stretch/>
        </p:blipFill>
        <p:spPr bwMode="auto">
          <a:xfrm>
            <a:off x="25269" y="1268760"/>
            <a:ext cx="3034564" cy="3968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развив. среда в гр\DSCN97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314868"/>
            <a:ext cx="2736304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развив. среда в гр\DSCN97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314868"/>
            <a:ext cx="3347864" cy="393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32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</a:rPr>
              <a:t>С целью создания эффективной развивающей предметно – пространственной среды по развитию речи, в группе оформлен познавательно – речевой уголок, предоставляющий возможность каждому ребенку действовать самостоятельно. Мною накоплен и систематизирован разнообразный практический материал для организации речевых игр и занятий: пособия для проведения артикуляционных упражнений, комплексы пальчиковых игр, физкультминуток, дидактические игры, пособия, материалы для рассказывания, художественная литература, разнообразные дидактические, настольно – печатные игры, игры для развития мелкой моторики рук.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474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711902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7030A0"/>
                </a:solidFill>
              </a:rPr>
              <a:t>В речевом уголке находятся различные пособия и дидактические игры для развития речи и обучения грамоте. Работа в этом уголке способствует развитию речи, правильному произношению звуков. Многие пособия и игры изготовлены своими </a:t>
            </a:r>
            <a:r>
              <a:rPr lang="ru-RU" sz="1800" b="1" dirty="0" smtClean="0">
                <a:solidFill>
                  <a:srgbClr val="7030A0"/>
                </a:solidFill>
              </a:rPr>
              <a:t>руками. В </a:t>
            </a:r>
            <a:r>
              <a:rPr lang="ru-RU" sz="1800" b="1" dirty="0">
                <a:solidFill>
                  <a:srgbClr val="7030A0"/>
                </a:solidFill>
              </a:rPr>
              <a:t>группе созданы и пополняются картотеки сюжетно-ролевых игр, дидактических игр, пальчиковой гимнастики, артикуляционной гимнастики, дыхательной </a:t>
            </a:r>
            <a:r>
              <a:rPr lang="ru-RU" sz="1800" b="1" dirty="0" smtClean="0">
                <a:solidFill>
                  <a:srgbClr val="7030A0"/>
                </a:solidFill>
              </a:rPr>
              <a:t>гимнастики и т. д.</a:t>
            </a: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D:\Users\Слава\Desktop\фото сад\DSCN9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8" y="1700808"/>
            <a:ext cx="2805518" cy="18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Слава\Desktop\фото сад\DSCN9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" y="3573016"/>
            <a:ext cx="259459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Слава\Desktop\фото сад\DSCN9826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" b="5718"/>
          <a:stretch/>
        </p:blipFill>
        <p:spPr bwMode="auto">
          <a:xfrm rot="16200000">
            <a:off x="2071977" y="2300199"/>
            <a:ext cx="3704853" cy="25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Слава\Desktop\развив. среда в гр\DSCN82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2" t="18290" r="18801"/>
          <a:stretch/>
        </p:blipFill>
        <p:spPr bwMode="auto">
          <a:xfrm>
            <a:off x="5188535" y="3564330"/>
            <a:ext cx="1816052" cy="18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Слава\Desktop\фото сад\фото нрав-патр. проекта\125NIKON\DSCN97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87" y="3573016"/>
            <a:ext cx="219884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Слава\Desktop\фото сад\фото нрав-патр. проекта\DSCN93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79" y="1746863"/>
            <a:ext cx="2337468" cy="1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39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Информационный центр </a:t>
            </a:r>
            <a:r>
              <a:rPr lang="ru-RU" b="1" dirty="0" smtClean="0">
                <a:solidFill>
                  <a:srgbClr val="7030A0"/>
                </a:solidFill>
              </a:rPr>
              <a:t>Познания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Desktop\развив. среда в гр\DSCN975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0"/>
          <a:stretch/>
        </p:blipFill>
        <p:spPr bwMode="auto">
          <a:xfrm>
            <a:off x="0" y="764704"/>
            <a:ext cx="3310195" cy="3852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D:\Users\Слава\Desktop\фото сад\DSCN95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8"/>
          <a:stretch/>
        </p:blipFill>
        <p:spPr bwMode="auto">
          <a:xfrm>
            <a:off x="3347863" y="836712"/>
            <a:ext cx="5796137" cy="37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71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Уголок дежурства по столовой, по природе дежурный заполняет календарь погоды, ухаживает за цветами</a:t>
            </a:r>
          </a:p>
        </p:txBody>
      </p:sp>
      <p:pic>
        <p:nvPicPr>
          <p:cNvPr id="4" name="Объект 3" descr="D:\Users\Слава\Desktop\развив. среда в гр\DSCN972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5571" b="9341"/>
          <a:stretch/>
        </p:blipFill>
        <p:spPr bwMode="auto">
          <a:xfrm>
            <a:off x="0" y="1484784"/>
            <a:ext cx="3346705" cy="2743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развив. среда в гр\DSCN87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76" r="31687" b="1"/>
          <a:stretch/>
        </p:blipFill>
        <p:spPr bwMode="auto">
          <a:xfrm>
            <a:off x="3347864" y="1484784"/>
            <a:ext cx="3141345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Desktop\развив. среда в гр\DSCN924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11836"/>
          <a:stretch/>
        </p:blipFill>
        <p:spPr bwMode="auto">
          <a:xfrm>
            <a:off x="6502400" y="1484784"/>
            <a:ext cx="2641600" cy="266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развив. среда в гр\DSCN98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6" b="11656"/>
          <a:stretch/>
        </p:blipFill>
        <p:spPr bwMode="auto">
          <a:xfrm>
            <a:off x="2773408" y="3963970"/>
            <a:ext cx="3744416" cy="1638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22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24136"/>
          </a:xfrm>
        </p:spPr>
        <p:txBody>
          <a:bodyPr>
            <a:normAutofit fontScale="90000"/>
          </a:bodyPr>
          <a:lstStyle/>
          <a:p>
            <a:pPr>
              <a:tabLst>
                <a:tab pos="447675" algn="l"/>
              </a:tabLst>
            </a:pPr>
            <a:r>
              <a:rPr lang="ru-RU" sz="3600" b="1" dirty="0">
                <a:solidFill>
                  <a:srgbClr val="7030A0"/>
                </a:solidFill>
              </a:rPr>
              <a:t>Центр здоровье сберегающий </a:t>
            </a:r>
            <a:r>
              <a:rPr lang="ru-RU" sz="3600" b="1" dirty="0" smtClean="0">
                <a:solidFill>
                  <a:srgbClr val="7030A0"/>
                </a:solidFill>
              </a:rPr>
              <a:t>физкультуры </a:t>
            </a:r>
            <a:r>
              <a:rPr lang="ru-RU" sz="3600" b="1" dirty="0">
                <a:solidFill>
                  <a:srgbClr val="7030A0"/>
                </a:solidFill>
              </a:rPr>
              <a:t>и спорта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7030A0"/>
                </a:solidFill>
              </a:rPr>
              <a:t>(профилактика зрения и плоскостопия)</a:t>
            </a:r>
            <a:endParaRPr lang="ru-RU" sz="3600" dirty="0"/>
          </a:p>
        </p:txBody>
      </p:sp>
      <p:pic>
        <p:nvPicPr>
          <p:cNvPr id="4" name="Объект 3" descr="D:\Users\Слава\Desktop\развив. среда в гр\DSCN971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23340" r="9859"/>
          <a:stretch/>
        </p:blipFill>
        <p:spPr bwMode="auto">
          <a:xfrm>
            <a:off x="7596" y="1628800"/>
            <a:ext cx="3437558" cy="3536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развив. среда в гр\DSCN97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r="29269"/>
          <a:stretch/>
        </p:blipFill>
        <p:spPr bwMode="auto">
          <a:xfrm>
            <a:off x="3445154" y="1645502"/>
            <a:ext cx="1512168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AppData\Local\Microsoft\Windows\Temporary Internet Files\Content.Word\DSCN97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r="20229"/>
          <a:stretch/>
        </p:blipFill>
        <p:spPr bwMode="auto">
          <a:xfrm>
            <a:off x="4935193" y="1662109"/>
            <a:ext cx="1866900" cy="353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Слава\AppData\Local\Microsoft\Windows\Temporary Internet Files\Content.Word\DSCN86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93" y="1682400"/>
            <a:ext cx="2368108" cy="3558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08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7030A0"/>
                </a:solidFill>
              </a:rPr>
              <a:t>Организация предметно- пространственной среды в нашей группе с учётом требований ФГОС ДО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 </a:t>
            </a:r>
          </a:p>
        </p:txBody>
      </p:sp>
      <p:pic>
        <p:nvPicPr>
          <p:cNvPr id="4" name="Объект 3" descr="D:\Users\Слава\Desktop\развив. среда в гр\DSCN852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7440" r="25070"/>
          <a:stretch/>
        </p:blipFill>
        <p:spPr bwMode="auto">
          <a:xfrm>
            <a:off x="1043608" y="1860211"/>
            <a:ext cx="2968625" cy="3146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Desktop\развив. среда в гр\DSCN85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/>
          <a:stretch/>
        </p:blipFill>
        <p:spPr bwMode="auto">
          <a:xfrm>
            <a:off x="5004048" y="1860211"/>
            <a:ext cx="3111500" cy="3150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5907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18964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После сна проводится гимнастика пробуждения в игровой форме и ходьба босиком по дорожке «Здоровья»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522538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D:\Users\Слава\Desktop\развив. среда в гр\DSCN981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962" y="1496840"/>
            <a:ext cx="3618213" cy="244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D:\Users\Слава\Desktop\развив. среда в гр\DSCN98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r="5280"/>
          <a:stretch/>
        </p:blipFill>
        <p:spPr bwMode="auto">
          <a:xfrm>
            <a:off x="6156175" y="1448221"/>
            <a:ext cx="2962789" cy="24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Слава\Desktop\развив. среда в гр\DSCN98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14778" b="17653"/>
          <a:stretch/>
        </p:blipFill>
        <p:spPr bwMode="auto">
          <a:xfrm>
            <a:off x="0" y="3914456"/>
            <a:ext cx="3188150" cy="17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Слава\Desktop\развив. среда в гр\DSCN98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35082" b="14473"/>
          <a:stretch/>
        </p:blipFill>
        <p:spPr bwMode="auto">
          <a:xfrm>
            <a:off x="3188150" y="3944939"/>
            <a:ext cx="4352109" cy="170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15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Развивающая среда в группе во время зимней универсиады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Desktop\развив. среда в гр\DSCN95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" y="1473180"/>
            <a:ext cx="2315095" cy="3612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Desktop\развив. среда в гр\DSCN95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16394" r="13879"/>
          <a:stretch/>
        </p:blipFill>
        <p:spPr bwMode="auto">
          <a:xfrm>
            <a:off x="2339752" y="1484784"/>
            <a:ext cx="1906270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D:\Users\Слава\Desktop\фото сад\фото д.с\DSCN9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22" y="1484784"/>
            <a:ext cx="275895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Слава\Desktop\фото сад\фото д.с\DSCN95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r="14999"/>
          <a:stretch/>
        </p:blipFill>
        <p:spPr bwMode="auto">
          <a:xfrm>
            <a:off x="7004974" y="1484783"/>
            <a:ext cx="2139025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9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547260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</a:rPr>
              <a:t>Правильно организованная развивающая среда позволяет каждому ребёнку найти занятие по душе, поверить в свои силы и способности, научиться взаимодействовать с педагогами и со сверстниками, понимать и оценивать их чувства и поступки, а ведь именно это и лежит в основе развивающего обучения. </a:t>
            </a:r>
            <a:endParaRPr lang="en-US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Свободная </a:t>
            </a:r>
            <a:r>
              <a:rPr lang="ru-RU" b="1" dirty="0">
                <a:solidFill>
                  <a:srgbClr val="7030A0"/>
                </a:solidFill>
              </a:rPr>
              <a:t>деятельность детей помогает им самостоятельно осуществлять поиск, включаться в процесс исследования, а не получать готовые знания от педагога, это позволяет развивать такие качества, как любознательность, инициативность, самостоятельность, способность к творческому самовыражению.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86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7030A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7030A0"/>
                </a:solidFill>
              </a:rPr>
              <a:t>за внимание!</a:t>
            </a:r>
            <a:endParaRPr lang="ru-RU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Вот наша раздевалка!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Users\Слава\Desktop\развив. среда в гр\DSCN9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" y="975515"/>
            <a:ext cx="390315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Слава\Desktop\развив. среда в гр\DSCN9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15568"/>
          <a:stretch/>
        </p:blipFill>
        <p:spPr bwMode="auto">
          <a:xfrm>
            <a:off x="-2482" y="4503907"/>
            <a:ext cx="4991201" cy="23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Слава\Desktop\развив. среда в гр\DSCN97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/>
          <a:stretch/>
        </p:blipFill>
        <p:spPr bwMode="auto">
          <a:xfrm>
            <a:off x="4983605" y="4503907"/>
            <a:ext cx="4155281" cy="237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Слава\Desktop\фото сад\фото нрав-патр. проекта\125NIKON\DSCN97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97111"/>
            <a:ext cx="2304256" cy="35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Слава\Desktop\фото сад\фото нрав-патр. проекта\125NIKON\DSCN969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67" y="975515"/>
            <a:ext cx="3066533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78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649072" cy="141763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Центр сюжетно-ролевых игр для мальчиков:  «Морской флот», Стройка, Гараж, Парковка, Гаи, Перекрёсток, Водитель, Автосервис, Шиномонтажная мастерская, Заправка, Виды войск –Армия и другие.</a:t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Desktop\развив. среда в гр\DSCN973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095" y="1653879"/>
            <a:ext cx="2389909" cy="205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Desktop\развив. среда в гр\DSCN856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9601" r="24721"/>
          <a:stretch/>
        </p:blipFill>
        <p:spPr bwMode="auto">
          <a:xfrm>
            <a:off x="4571999" y="1484785"/>
            <a:ext cx="1552575" cy="2473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Слава\AppData\Local\Microsoft\Windows\Temporary Internet Files\Content.Word\DSCN972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28816"/>
          <a:stretch/>
        </p:blipFill>
        <p:spPr bwMode="auto">
          <a:xfrm>
            <a:off x="2918529" y="3980868"/>
            <a:ext cx="3009900" cy="287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Users\Слава\AppData\Local\Microsoft\Windows\Temporary Internet Files\Content.Word\DSCN972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14008"/>
          <a:stretch/>
        </p:blipFill>
        <p:spPr bwMode="auto">
          <a:xfrm>
            <a:off x="0" y="3846391"/>
            <a:ext cx="2918529" cy="30116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Users\Слава\Desktop\развив. среда в гр\DSCN976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29" y="3980868"/>
            <a:ext cx="3215571" cy="287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Users\Слава\Desktop\развив. среда в гр\DSCN973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24512" r="5578"/>
          <a:stretch/>
        </p:blipFill>
        <p:spPr bwMode="auto">
          <a:xfrm>
            <a:off x="6124574" y="1484784"/>
            <a:ext cx="3019425" cy="2496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Объект 3" descr="D:\Users\Слава\Desktop\развив. среда в гр\DSCN9773.JP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8"/>
          <a:stretch/>
        </p:blipFill>
        <p:spPr bwMode="auto">
          <a:xfrm>
            <a:off x="1691680" y="1517933"/>
            <a:ext cx="3013099" cy="2440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25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7030A0"/>
                </a:solidFill>
              </a:rPr>
              <a:t>В строительном центре имеются различные конструкторы (напольные, настольные) из различных материалов.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D:\Users\Слава\Desktop\развив. среда в гр\DSCN92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1918" r="13996"/>
          <a:stretch/>
        </p:blipFill>
        <p:spPr bwMode="auto">
          <a:xfrm>
            <a:off x="6395284" y="1052736"/>
            <a:ext cx="2733675" cy="2626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 descr="D:\Users\Слава\Desktop\развив. среда в гр\DSCN973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304309" cy="23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развив. среда в гр\DSCN8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3119428" cy="226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развив. среда в гр\DSCN82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16649"/>
          <a:stretch/>
        </p:blipFill>
        <p:spPr bwMode="auto">
          <a:xfrm>
            <a:off x="6156176" y="3679090"/>
            <a:ext cx="3146301" cy="3178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Users\Слава\Desktop\развив. среда в гр\DSCN853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t="937" r="7255" b="9851"/>
          <a:stretch/>
        </p:blipFill>
        <p:spPr bwMode="auto">
          <a:xfrm>
            <a:off x="2851001" y="3679092"/>
            <a:ext cx="3305175" cy="3178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Users\Слава\Desktop\развив. среда в гр\DSCN976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/>
          <a:stretch/>
        </p:blipFill>
        <p:spPr bwMode="auto">
          <a:xfrm>
            <a:off x="0" y="3747044"/>
            <a:ext cx="2889913" cy="3135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248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7030A0"/>
                </a:solidFill>
              </a:rPr>
              <a:t>Центр сюжетно-ролевых игр для девочек: Семья, Дом, Кухня, Столовая, Кафе, Больница, Аптека, Скорая помощь, Супермаркет, Салон  Красоты</a:t>
            </a:r>
            <a:br>
              <a:rPr lang="ru-RU" sz="3100" b="1" dirty="0">
                <a:solidFill>
                  <a:srgbClr val="7030A0"/>
                </a:solidFill>
              </a:rPr>
            </a:br>
            <a:endParaRPr lang="ru-RU" sz="31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303"/>
            <a:ext cx="34198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D:\Users\Слава\Desktop\развив. среда в гр\DSCN975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27" y="1425965"/>
            <a:ext cx="3184923" cy="272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Users\Слава\AppData\Local\Microsoft\Windows\Temporary Internet Files\Content.Word\DSCN97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7303"/>
            <a:ext cx="2679254" cy="27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развив. среда в гр\DSCN97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2" y="4153606"/>
            <a:ext cx="3219450" cy="270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Users\Слава\Desktop\развив. среда в гр\DSCN97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726" y="4131303"/>
            <a:ext cx="3314700" cy="270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Users\Слава\Desktop\развив. среда в гр\DSCN974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3"/>
          <a:stretch/>
        </p:blipFill>
        <p:spPr bwMode="auto">
          <a:xfrm>
            <a:off x="6442426" y="4153607"/>
            <a:ext cx="2701574" cy="2724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803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s\Слава\Desktop\фото сад\фото нрав-патр. проекта\125NIKON\DSCN9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" y="13542"/>
            <a:ext cx="3360373" cy="283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Слава\Desktop\фото сад\фото нрав-патр. проекта\125NIKON\DSCN97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4" r="19768"/>
          <a:stretch/>
        </p:blipFill>
        <p:spPr bwMode="auto">
          <a:xfrm>
            <a:off x="3391688" y="-12576"/>
            <a:ext cx="2393954" cy="29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Слава\Desktop\фото сад\фото нрав-патр. проекта\125NIKON\DSCN97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10660"/>
          <a:stretch/>
        </p:blipFill>
        <p:spPr bwMode="auto">
          <a:xfrm>
            <a:off x="5785642" y="13542"/>
            <a:ext cx="3358358" cy="28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Слава\Desktop\фото сад\фото нрав-патр. проекта\125NIKON\DSCN97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t="18307" r="18730" b="11667"/>
          <a:stretch/>
        </p:blipFill>
        <p:spPr bwMode="auto">
          <a:xfrm>
            <a:off x="0" y="2879271"/>
            <a:ext cx="3287949" cy="247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Users\Слава\Desktop\фото сад\фото нрав-патр. проекта\125NIKON\DSCN977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15655" r="21792" b="5369"/>
          <a:stretch/>
        </p:blipFill>
        <p:spPr bwMode="auto">
          <a:xfrm>
            <a:off x="3303373" y="2852936"/>
            <a:ext cx="1664776" cy="24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Users\Слава\Desktop\фото сад\фото нрав-патр. проекта\125NIKON\DSCN97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/>
          <a:stretch/>
        </p:blipFill>
        <p:spPr bwMode="auto">
          <a:xfrm>
            <a:off x="4968149" y="2850991"/>
            <a:ext cx="4175851" cy="25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18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505056" cy="79208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Центр Экспериментирования «ЗНАЙКА» соединяется с уголком природы</a:t>
            </a:r>
            <a:br>
              <a:rPr lang="ru-RU" sz="2800" b="1" dirty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AppData\Local\Microsoft\Windows\Temporary Internet Files\Content.Word\DSCN972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" y="1052736"/>
            <a:ext cx="1924396" cy="256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Users\Слава\AppData\Local\Microsoft\Windows\Temporary Internet Files\Content.Word\DSCN97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6"/>
          <a:stretch/>
        </p:blipFill>
        <p:spPr bwMode="auto">
          <a:xfrm>
            <a:off x="1859807" y="1052736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Users\Слава\Desktop\развив. среда в гр\DSCN97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57" y="1055276"/>
            <a:ext cx="2781300" cy="251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Users\Слава\Desktop\развив. среда в гр\DSCN97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57" y="1052736"/>
            <a:ext cx="2616093" cy="2510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D:\Users\Слава\Desktop\развив. среда в гр\DSCN98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6"/>
          <a:stretch/>
        </p:blipFill>
        <p:spPr bwMode="auto">
          <a:xfrm>
            <a:off x="0" y="3567335"/>
            <a:ext cx="2802782" cy="32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Слава\Desktop\развив. среда в гр\DSCN97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82" y="3548340"/>
            <a:ext cx="3207660" cy="330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Users\Слава\Desktop\развив. среда в гр\DSCN979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r="14716"/>
          <a:stretch/>
        </p:blipFill>
        <p:spPr bwMode="auto">
          <a:xfrm>
            <a:off x="6010442" y="3567336"/>
            <a:ext cx="3132708" cy="32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7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2262279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 smtClean="0">
                <a:solidFill>
                  <a:srgbClr val="7030A0"/>
                </a:solidFill>
              </a:rPr>
              <a:t/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Центры  </a:t>
            </a:r>
            <a:r>
              <a:rPr lang="ru-RU" sz="4000" b="1" dirty="0">
                <a:solidFill>
                  <a:srgbClr val="7030A0"/>
                </a:solidFill>
              </a:rPr>
              <a:t>музыки и театра</a:t>
            </a:r>
            <a:r>
              <a:rPr lang="ru-RU" sz="3100" b="1" dirty="0">
                <a:solidFill>
                  <a:srgbClr val="7030A0"/>
                </a:solidFill>
              </a:rPr>
              <a:t/>
            </a:r>
            <a:br>
              <a:rPr lang="ru-RU" sz="3100" b="1" dirty="0">
                <a:solidFill>
                  <a:srgbClr val="7030A0"/>
                </a:solidFill>
              </a:rPr>
            </a:br>
            <a:r>
              <a:rPr lang="ru-RU" sz="2200" b="1" dirty="0">
                <a:solidFill>
                  <a:srgbClr val="7030A0"/>
                </a:solidFill>
              </a:rPr>
              <a:t>С целью речевого развития и эмоциональной сферы дошкольников в группе создан театральный уголок с разными видами театра: настольный, магнитный, пальчиковый, перчаточный, кукольный, теневой. Здесь расположились сказочные персонажи, выполненные из различных материалов. Дети с удовольствием с ними играют. В инсценировке сказок дети учатся правильно выстраивать предложения, перевоплощаются в разных героев, меняя при этом интонацию голоса. Работа в этом уголке способствует обогащению словарного запаса детей, развивается память и связная речь.</a:t>
            </a:r>
            <a:br>
              <a:rPr lang="ru-RU" sz="2200" b="1" dirty="0">
                <a:solidFill>
                  <a:srgbClr val="7030A0"/>
                </a:solidFill>
              </a:rPr>
            </a:b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4" name="Объект 3" descr="D:\Users\Слава\AppData\Local\Microsoft\Windows\Temporary Internet Files\Content.Word\DSCN972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b="18141"/>
          <a:stretch/>
        </p:blipFill>
        <p:spPr bwMode="auto">
          <a:xfrm>
            <a:off x="31850" y="3632268"/>
            <a:ext cx="4338536" cy="3224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Users\Слава\AppData\Local\Microsoft\Windows\Temporary Internet Files\Content.Word\DSCN97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6389"/>
          <a:stretch/>
        </p:blipFill>
        <p:spPr bwMode="auto">
          <a:xfrm>
            <a:off x="4419305" y="3561209"/>
            <a:ext cx="4710203" cy="3296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9742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550</Words>
  <Application>Microsoft Office PowerPoint</Application>
  <PresentationFormat>Экран (4:3)</PresentationFormat>
  <Paragraphs>29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Предметно-развивающая среда в подготовительной  группе «Морячок»</vt:lpstr>
      <vt:lpstr>Организация предметно- пространственной среды в нашей группе с учётом требований ФГОС ДО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 </vt:lpstr>
      <vt:lpstr>Вот наша раздевалка!</vt:lpstr>
      <vt:lpstr>Центр сюжетно-ролевых игр для мальчиков:  «Морской флот», Стройка, Гараж, Парковка, Гаи, Перекрёсток, Водитель, Автосервис, Шиномонтажная мастерская, Заправка, Виды войск –Армия и другие. </vt:lpstr>
      <vt:lpstr>В строительном центре имеются различные конструкторы (напольные, настольные) из различных материалов. </vt:lpstr>
      <vt:lpstr>Центр сюжетно-ролевых игр для девочек: Семья, Дом, Кухня, Столовая, Кафе, Больница, Аптека, Скорая помощь, Супермаркет, Салон  Красоты </vt:lpstr>
      <vt:lpstr>Презентация PowerPoint</vt:lpstr>
      <vt:lpstr>Центр Экспериментирования «ЗНАЙКА» соединяется с уголком природы </vt:lpstr>
      <vt:lpstr> Центры  музыки и театра С целью речевого развития и эмоциональной сферы дошкольников в группе создан театральный уголок с разными видами театра: настольный, магнитный, пальчиковый, перчаточный, кукольный, теневой. Здесь расположились сказочные персонажи, выполненные из различных материалов. Дети с удовольствием с ними играют. В инсценировке сказок дети учатся правильно выстраивать предложения, перевоплощаются в разных героев, меняя при этом интонацию голоса. Работа в этом уголке способствует обогащению словарного запаса детей, развивается память и связная речь. </vt:lpstr>
      <vt:lpstr>Центр детского творчества </vt:lpstr>
      <vt:lpstr>Центр - Книжный мир </vt:lpstr>
      <vt:lpstr>Центр «Книжный мир» и патриотический уголок находятся рядом.</vt:lpstr>
      <vt:lpstr>Развивающая среда нравственно-патриотического воспитания </vt:lpstr>
      <vt:lpstr>Центр развития речи  и дидактических игр «Речевичок» </vt:lpstr>
      <vt:lpstr>Презентация PowerPoint</vt:lpstr>
      <vt:lpstr>В речевом уголке находятся различные пособия и дидактические игры для развития речи и обучения грамоте. Работа в этом уголке способствует развитию речи, правильному произношению звуков. Многие пособия и игры изготовлены своими руками. В группе созданы и пополняются картотеки сюжетно-ролевых игр, дидактических игр, пальчиковой гимнастики, артикуляционной гимнастики, дыхательной гимнастики и т. д.</vt:lpstr>
      <vt:lpstr>Информационный центр Познания </vt:lpstr>
      <vt:lpstr>Уголок дежурства по столовой, по природе дежурный заполняет календарь погоды, ухаживает за цветами</vt:lpstr>
      <vt:lpstr>Центр здоровье сберегающий физкультуры и спорта (профилактика зрения и плоскостопия)</vt:lpstr>
      <vt:lpstr>После сна проводится гимнастика пробуждения в игровой форме и ходьба босиком по дорожке «Здоровья»</vt:lpstr>
      <vt:lpstr>Развивающая среда в группе во время зимней универсиады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 в подготовительной  группе «Морячок»</dc:title>
  <dc:creator>Слава</dc:creator>
  <cp:lastModifiedBy>Слава</cp:lastModifiedBy>
  <cp:revision>31</cp:revision>
  <dcterms:created xsi:type="dcterms:W3CDTF">2020-02-11T12:30:53Z</dcterms:created>
  <dcterms:modified xsi:type="dcterms:W3CDTF">2020-02-14T03:38:15Z</dcterms:modified>
</cp:coreProperties>
</file>