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808" autoAdjust="0"/>
  </p:normalViewPr>
  <p:slideViewPr>
    <p:cSldViewPr>
      <p:cViewPr varScale="1">
        <p:scale>
          <a:sx n="91" d="100"/>
          <a:sy n="91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tsad.yaguo.ru/dou15/wp-content/uploads/sites/30/2017/04/children-kids-background-frame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52399"/>
            <a:ext cx="8534400" cy="1143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Детский сад п. Кедровый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6934200" cy="12954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технологии в старшей группе №3«Почемучки»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5400" y="5460326"/>
            <a:ext cx="4117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Воспитатели: Менщикова М. А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         Антонова М.В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avatars.mds.yandex.net/get-pdb/1515217/619e510c-33ef-4299-a16d-90db6c9d65c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566" y="0"/>
            <a:ext cx="9165566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14400" y="762000"/>
            <a:ext cx="701040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сохранения и стимулирования здоровья</a:t>
            </a:r>
            <a:endParaRPr kumimoji="0" lang="ru-RU" sz="2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0601" y="1524000"/>
            <a:ext cx="289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Динамические паузы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76800" y="1600200"/>
            <a:ext cx="3581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Подвижные и спортивные игры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D:\СБОРНИК  фото\ДЕТСКИЙ САД\ДЕТИ 2017 Г\фото детей ср гр 2018-2019гг\проект - сказки 042.jpg"/>
          <p:cNvPicPr>
            <a:picLocks noChangeAspect="1" noChangeArrowheads="1"/>
          </p:cNvPicPr>
          <p:nvPr/>
        </p:nvPicPr>
        <p:blipFill>
          <a:blip r:embed="rId3" cstate="print">
            <a:lum bright="30000" contrast="40000"/>
          </a:blip>
          <a:srcRect l="9375"/>
          <a:stretch>
            <a:fillRect/>
          </a:stretch>
        </p:blipFill>
        <p:spPr bwMode="auto">
          <a:xfrm>
            <a:off x="5181600" y="4267200"/>
            <a:ext cx="2209800" cy="1828800"/>
          </a:xfrm>
          <a:prstGeom prst="rect">
            <a:avLst/>
          </a:prstGeom>
          <a:noFill/>
        </p:spPr>
      </p:pic>
      <p:pic>
        <p:nvPicPr>
          <p:cNvPr id="15" name="Picture 3" descr="C:\Documents and Settings\Антоновы\Рабочий стол\фотки\фото с фотика\фотки 152.jpg"/>
          <p:cNvPicPr>
            <a:picLocks noChangeAspect="1" noChangeArrowheads="1"/>
          </p:cNvPicPr>
          <p:nvPr/>
        </p:nvPicPr>
        <p:blipFill>
          <a:blip r:embed="rId4" cstate="print"/>
          <a:srcRect t="23571"/>
          <a:stretch>
            <a:fillRect/>
          </a:stretch>
        </p:blipFill>
        <p:spPr bwMode="auto">
          <a:xfrm>
            <a:off x="1143000" y="2209800"/>
            <a:ext cx="1656122" cy="1687684"/>
          </a:xfrm>
          <a:prstGeom prst="rect">
            <a:avLst/>
          </a:prstGeom>
          <a:noFill/>
        </p:spPr>
      </p:pic>
      <p:pic>
        <p:nvPicPr>
          <p:cNvPr id="16" name="Picture 11" descr="C:\Documents and Settings\Антоновы\Рабочий стол\фотки\фото с фотика\фотки 155.jpg"/>
          <p:cNvPicPr>
            <a:picLocks noChangeAspect="1" noChangeArrowheads="1"/>
          </p:cNvPicPr>
          <p:nvPr/>
        </p:nvPicPr>
        <p:blipFill>
          <a:blip r:embed="rId5" cstate="print"/>
          <a:srcRect t="28622"/>
          <a:stretch>
            <a:fillRect/>
          </a:stretch>
        </p:blipFill>
        <p:spPr bwMode="auto">
          <a:xfrm>
            <a:off x="1676400" y="4191000"/>
            <a:ext cx="1982705" cy="1886966"/>
          </a:xfrm>
          <a:prstGeom prst="rect">
            <a:avLst/>
          </a:prstGeom>
          <a:noFill/>
        </p:spPr>
      </p:pic>
      <p:pic>
        <p:nvPicPr>
          <p:cNvPr id="17" name="Picture 3" descr="C:\Documents and Settings\Антоновы\Мои документы\Мои рисунки\осень2019г\IMG_0475.jpg"/>
          <p:cNvPicPr>
            <a:picLocks noChangeAspect="1" noChangeArrowheads="1"/>
          </p:cNvPicPr>
          <p:nvPr/>
        </p:nvPicPr>
        <p:blipFill>
          <a:blip r:embed="rId6" cstate="print"/>
          <a:srcRect b="14913"/>
          <a:stretch>
            <a:fillRect/>
          </a:stretch>
        </p:blipFill>
        <p:spPr bwMode="auto">
          <a:xfrm>
            <a:off x="6781800" y="2209800"/>
            <a:ext cx="1544836" cy="1752600"/>
          </a:xfrm>
          <a:prstGeom prst="rect">
            <a:avLst/>
          </a:prstGeom>
          <a:noFill/>
        </p:spPr>
      </p:pic>
      <p:pic>
        <p:nvPicPr>
          <p:cNvPr id="19" name="Picture 5" descr="C:\Documents and Settings\Антоновы\Мои документы\Мои рисунки\осень2019г\IMG_0438.jpg"/>
          <p:cNvPicPr>
            <a:picLocks noChangeAspect="1" noChangeArrowheads="1"/>
          </p:cNvPicPr>
          <p:nvPr/>
        </p:nvPicPr>
        <p:blipFill>
          <a:blip r:embed="rId7" cstate="print"/>
          <a:srcRect l="2017" t="6734" r="10856"/>
          <a:stretch>
            <a:fillRect/>
          </a:stretch>
        </p:blipFill>
        <p:spPr bwMode="auto">
          <a:xfrm>
            <a:off x="3962400" y="2209800"/>
            <a:ext cx="2286000" cy="1835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515217/619e510c-33ef-4299-a16d-90db6c9d65c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556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95400" y="8382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Релаксация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57800" y="838200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Пальчиковая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7000" y="3505200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Гимнастика пробуждения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C:\Documents and Settings\Антоновы\Рабочий стол\фотки\фото с фотика\фотки 147.jpg"/>
          <p:cNvPicPr>
            <a:picLocks noChangeAspect="1" noChangeArrowheads="1"/>
          </p:cNvPicPr>
          <p:nvPr/>
        </p:nvPicPr>
        <p:blipFill>
          <a:blip r:embed="rId3" cstate="print"/>
          <a:srcRect l="7773" t="22634" r="1547"/>
          <a:stretch>
            <a:fillRect/>
          </a:stretch>
        </p:blipFill>
        <p:spPr bwMode="auto">
          <a:xfrm>
            <a:off x="914400" y="1371600"/>
            <a:ext cx="2667000" cy="1706563"/>
          </a:xfrm>
          <a:prstGeom prst="rect">
            <a:avLst/>
          </a:prstGeom>
          <a:noFill/>
        </p:spPr>
      </p:pic>
      <p:pic>
        <p:nvPicPr>
          <p:cNvPr id="11" name="Picture 8" descr="C:\Documents and Settings\Антоновы\Рабочий стол\фотки\фото с фотика\фотки 157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t="19740" r="3770"/>
          <a:stretch>
            <a:fillRect/>
          </a:stretch>
        </p:blipFill>
        <p:spPr bwMode="auto">
          <a:xfrm>
            <a:off x="5181600" y="1295400"/>
            <a:ext cx="2971800" cy="1858963"/>
          </a:xfrm>
          <a:prstGeom prst="rect">
            <a:avLst/>
          </a:prstGeom>
          <a:noFill/>
        </p:spPr>
      </p:pic>
      <p:pic>
        <p:nvPicPr>
          <p:cNvPr id="13" name="Picture 9" descr="C:\Documents and Settings\Антоновы\Рабочий стол\фотки\фото с фотика\фотки 177.jpg"/>
          <p:cNvPicPr>
            <a:picLocks noChangeAspect="1" noChangeArrowheads="1"/>
          </p:cNvPicPr>
          <p:nvPr/>
        </p:nvPicPr>
        <p:blipFill>
          <a:blip r:embed="rId5" cstate="print"/>
          <a:srcRect l="4542" t="25254"/>
          <a:stretch>
            <a:fillRect/>
          </a:stretch>
        </p:blipFill>
        <p:spPr bwMode="auto">
          <a:xfrm>
            <a:off x="685800" y="4343400"/>
            <a:ext cx="2516675" cy="1477963"/>
          </a:xfrm>
          <a:prstGeom prst="rect">
            <a:avLst/>
          </a:prstGeom>
          <a:noFill/>
        </p:spPr>
      </p:pic>
      <p:pic>
        <p:nvPicPr>
          <p:cNvPr id="14" name="Picture 2" descr="C:\Documents and Settings\Антоновы\Рабочий стол\фотки\фото с фотика\фотки 182.jpg"/>
          <p:cNvPicPr>
            <a:picLocks noChangeAspect="1" noChangeArrowheads="1"/>
          </p:cNvPicPr>
          <p:nvPr/>
        </p:nvPicPr>
        <p:blipFill>
          <a:blip r:embed="rId6" cstate="print"/>
          <a:srcRect t="18520" r="27271"/>
          <a:stretch>
            <a:fillRect/>
          </a:stretch>
        </p:blipFill>
        <p:spPr bwMode="auto">
          <a:xfrm>
            <a:off x="3429000" y="4343400"/>
            <a:ext cx="2176504" cy="1828799"/>
          </a:xfrm>
          <a:prstGeom prst="rect">
            <a:avLst/>
          </a:prstGeom>
          <a:noFill/>
        </p:spPr>
      </p:pic>
      <p:pic>
        <p:nvPicPr>
          <p:cNvPr id="15" name="Picture 3" descr="C:\Documents and Settings\Антоновы\Рабочий стол\фотки\фото с фотика\фотки 184.jpg"/>
          <p:cNvPicPr>
            <a:picLocks noChangeAspect="1" noChangeArrowheads="1"/>
          </p:cNvPicPr>
          <p:nvPr/>
        </p:nvPicPr>
        <p:blipFill>
          <a:blip r:embed="rId7" cstate="print"/>
          <a:srcRect t="35356" r="13381"/>
          <a:stretch>
            <a:fillRect/>
          </a:stretch>
        </p:blipFill>
        <p:spPr bwMode="auto">
          <a:xfrm>
            <a:off x="5791200" y="4343400"/>
            <a:ext cx="2776636" cy="155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rs.mds.yandex.net/get-pdb/1515217/619e510c-33ef-4299-a16d-90db6c9d65c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566" y="0"/>
            <a:ext cx="9165566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752600" y="762001"/>
            <a:ext cx="5257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 обучения здоровому образу жизни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3716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Утренняя гимнастика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0" y="1371600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Антоновы\Рабочий стол\фотки\фото с фотика\фотки 066.jpg"/>
          <p:cNvPicPr>
            <a:picLocks noChangeAspect="1" noChangeArrowheads="1"/>
          </p:cNvPicPr>
          <p:nvPr/>
        </p:nvPicPr>
        <p:blipFill>
          <a:blip r:embed="rId3" cstate="print"/>
          <a:srcRect l="13159" t="17545" r="16662"/>
          <a:stretch>
            <a:fillRect/>
          </a:stretch>
        </p:blipFill>
        <p:spPr bwMode="auto">
          <a:xfrm>
            <a:off x="762000" y="1981200"/>
            <a:ext cx="1787702" cy="1575295"/>
          </a:xfrm>
          <a:prstGeom prst="rect">
            <a:avLst/>
          </a:prstGeom>
          <a:noFill/>
        </p:spPr>
      </p:pic>
      <p:pic>
        <p:nvPicPr>
          <p:cNvPr id="11" name="Picture 3" descr="C:\Documents and Settings\Антоновы\Рабочий стол\фотки\фото с фотика\фотки 078.jpg"/>
          <p:cNvPicPr>
            <a:picLocks noChangeAspect="1" noChangeArrowheads="1"/>
          </p:cNvPicPr>
          <p:nvPr/>
        </p:nvPicPr>
        <p:blipFill>
          <a:blip r:embed="rId4" cstate="print"/>
          <a:srcRect l="10856" t="15153" r="10856" b="4034"/>
          <a:stretch>
            <a:fillRect/>
          </a:stretch>
        </p:blipFill>
        <p:spPr bwMode="auto">
          <a:xfrm>
            <a:off x="3200400" y="1981200"/>
            <a:ext cx="1981200" cy="1533832"/>
          </a:xfrm>
          <a:prstGeom prst="rect">
            <a:avLst/>
          </a:prstGeom>
          <a:noFill/>
        </p:spPr>
      </p:pic>
      <p:pic>
        <p:nvPicPr>
          <p:cNvPr id="12" name="Picture 4" descr="C:\Documents and Settings\Антоновы\Рабочий стол\фотки\фото с фотика\фотки 080.jpg"/>
          <p:cNvPicPr>
            <a:picLocks noChangeAspect="1" noChangeArrowheads="1"/>
          </p:cNvPicPr>
          <p:nvPr/>
        </p:nvPicPr>
        <p:blipFill>
          <a:blip r:embed="rId5" cstate="print"/>
          <a:srcRect l="18432" t="16836" r="7068"/>
          <a:stretch>
            <a:fillRect/>
          </a:stretch>
        </p:blipFill>
        <p:spPr bwMode="auto">
          <a:xfrm>
            <a:off x="762000" y="3962400"/>
            <a:ext cx="1799169" cy="1506296"/>
          </a:xfrm>
          <a:prstGeom prst="rect">
            <a:avLst/>
          </a:prstGeom>
          <a:noFill/>
        </p:spPr>
      </p:pic>
      <p:pic>
        <p:nvPicPr>
          <p:cNvPr id="13" name="Picture 5" descr="C:\Documents and Settings\Антоновы\Рабочий стол\фотки\фото с фотика\фотки 072.jpg"/>
          <p:cNvPicPr>
            <a:picLocks noChangeAspect="1" noChangeArrowheads="1"/>
          </p:cNvPicPr>
          <p:nvPr/>
        </p:nvPicPr>
        <p:blipFill>
          <a:blip r:embed="rId6" cstate="print"/>
          <a:srcRect l="12627" t="10102"/>
          <a:stretch>
            <a:fillRect/>
          </a:stretch>
        </p:blipFill>
        <p:spPr bwMode="auto">
          <a:xfrm>
            <a:off x="3276600" y="4038600"/>
            <a:ext cx="1981200" cy="1528849"/>
          </a:xfrm>
          <a:prstGeom prst="rect">
            <a:avLst/>
          </a:prstGeom>
          <a:noFill/>
        </p:spPr>
      </p:pic>
      <p:pic>
        <p:nvPicPr>
          <p:cNvPr id="14" name="Picture 4" descr="C:\Documents and Settings\Антоновы\Рабочий стол\23 февраля ст гр спортивный\23 февраля 041.jpg"/>
          <p:cNvPicPr>
            <a:picLocks noChangeAspect="1" noChangeArrowheads="1"/>
          </p:cNvPicPr>
          <p:nvPr/>
        </p:nvPicPr>
        <p:blipFill>
          <a:blip r:embed="rId7" cstate="print">
            <a:lum bright="20000" contrast="30000"/>
          </a:blip>
          <a:srcRect l="12119" t="15153" r="37373" b="36022"/>
          <a:stretch>
            <a:fillRect/>
          </a:stretch>
        </p:blipFill>
        <p:spPr bwMode="auto">
          <a:xfrm>
            <a:off x="5715000" y="1981200"/>
            <a:ext cx="2133600" cy="1546860"/>
          </a:xfrm>
          <a:prstGeom prst="rect">
            <a:avLst/>
          </a:prstGeom>
          <a:noFill/>
        </p:spPr>
      </p:pic>
      <p:pic>
        <p:nvPicPr>
          <p:cNvPr id="16" name="Picture 2" descr="C:\Documents and Settings\Антоновы\Мои документы\Мои рисунки\осень2019г\IMG_0394.jpg"/>
          <p:cNvPicPr>
            <a:picLocks noChangeAspect="1" noChangeArrowheads="1"/>
          </p:cNvPicPr>
          <p:nvPr/>
        </p:nvPicPr>
        <p:blipFill>
          <a:blip r:embed="rId8" cstate="print"/>
          <a:srcRect t="16836" r="12119"/>
          <a:stretch>
            <a:fillRect/>
          </a:stretch>
        </p:blipFill>
        <p:spPr bwMode="auto">
          <a:xfrm>
            <a:off x="5791200" y="4114800"/>
            <a:ext cx="2030330" cy="1441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515217/619e510c-33ef-4299-a16d-90db6c9d65c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566" y="0"/>
            <a:ext cx="916556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63862" y="762000"/>
            <a:ext cx="318453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Коррекционные технологии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57800" y="1447800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«Сенсорная тропа»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152400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C:\Documents and Settings\Антоновы\Рабочий стол\фотки\фото с фотика\фотки 190.jpg"/>
          <p:cNvPicPr>
            <a:picLocks noChangeAspect="1" noChangeArrowheads="1"/>
          </p:cNvPicPr>
          <p:nvPr/>
        </p:nvPicPr>
        <p:blipFill>
          <a:blip r:embed="rId3" cstate="print"/>
          <a:srcRect l="32041" t="25939" r="14083"/>
          <a:stretch>
            <a:fillRect/>
          </a:stretch>
        </p:blipFill>
        <p:spPr bwMode="auto">
          <a:xfrm>
            <a:off x="4800600" y="2362200"/>
            <a:ext cx="1305247" cy="2392363"/>
          </a:xfrm>
          <a:prstGeom prst="rect">
            <a:avLst/>
          </a:prstGeom>
          <a:noFill/>
        </p:spPr>
      </p:pic>
      <p:pic>
        <p:nvPicPr>
          <p:cNvPr id="9" name="Picture 7" descr="C:\Documents and Settings\Антоновы\Рабочий стол\фотки\фото с фотика\фотки 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514600"/>
            <a:ext cx="2590800" cy="1943100"/>
          </a:xfrm>
          <a:prstGeom prst="rect">
            <a:avLst/>
          </a:prstGeom>
          <a:noFill/>
        </p:spPr>
      </p:pic>
      <p:pic>
        <p:nvPicPr>
          <p:cNvPr id="10" name="Picture 6" descr="C:\Documents and Settings\Антоновы\Рабочий стол\фотки\фото с фотика\фотки 186.jpg"/>
          <p:cNvPicPr>
            <a:picLocks noChangeAspect="1" noChangeArrowheads="1"/>
          </p:cNvPicPr>
          <p:nvPr/>
        </p:nvPicPr>
        <p:blipFill>
          <a:blip r:embed="rId5" cstate="print"/>
          <a:srcRect l="11838" t="11785" r="20817"/>
          <a:stretch>
            <a:fillRect/>
          </a:stretch>
        </p:blipFill>
        <p:spPr bwMode="auto">
          <a:xfrm>
            <a:off x="6781800" y="2362200"/>
            <a:ext cx="1369782" cy="2392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515217/619e510c-33ef-4299-a16d-90db6c9d65c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566" y="0"/>
            <a:ext cx="916556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762001"/>
            <a:ext cx="81534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оздоровительный центр «Сильный, ловкий, умелый»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нтоновы\Рабочий стол\фотки\фото с фотика\фотки 015.jpg"/>
          <p:cNvPicPr>
            <a:picLocks noChangeAspect="1" noChangeArrowheads="1"/>
          </p:cNvPicPr>
          <p:nvPr/>
        </p:nvPicPr>
        <p:blipFill>
          <a:blip r:embed="rId3" cstate="print"/>
          <a:srcRect t="11111"/>
          <a:stretch>
            <a:fillRect/>
          </a:stretch>
        </p:blipFill>
        <p:spPr bwMode="auto">
          <a:xfrm>
            <a:off x="2895600" y="1295400"/>
            <a:ext cx="3657600" cy="2438400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</p:pic>
      <p:pic>
        <p:nvPicPr>
          <p:cNvPr id="8" name="Picture 2" descr="C:\Documents and Settings\Антоновы\Рабочий стол\фотки\фото с фотика\фотки 199.jpg"/>
          <p:cNvPicPr>
            <a:picLocks noChangeAspect="1" noChangeArrowheads="1"/>
          </p:cNvPicPr>
          <p:nvPr/>
        </p:nvPicPr>
        <p:blipFill>
          <a:blip r:embed="rId4" cstate="print"/>
          <a:srcRect l="41021" t="13469" r="14083" b="5717"/>
          <a:stretch>
            <a:fillRect/>
          </a:stretch>
        </p:blipFill>
        <p:spPr bwMode="auto">
          <a:xfrm>
            <a:off x="914400" y="1905000"/>
            <a:ext cx="1524000" cy="365760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</p:pic>
      <p:pic>
        <p:nvPicPr>
          <p:cNvPr id="9" name="Picture 4" descr="C:\Documents and Settings\Антоновы\Рабочий стол\фотки\фото с фотика\фотки 237.jpg"/>
          <p:cNvPicPr>
            <a:picLocks noChangeAspect="1" noChangeArrowheads="1"/>
          </p:cNvPicPr>
          <p:nvPr/>
        </p:nvPicPr>
        <p:blipFill>
          <a:blip r:embed="rId5" cstate="print"/>
          <a:srcRect l="34286" t="6735" r="23062" b="14135"/>
          <a:stretch>
            <a:fillRect/>
          </a:stretch>
        </p:blipFill>
        <p:spPr bwMode="auto">
          <a:xfrm>
            <a:off x="7010400" y="1905000"/>
            <a:ext cx="1447800" cy="358140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</p:pic>
      <p:pic>
        <p:nvPicPr>
          <p:cNvPr id="10" name="Picture 6" descr="C:\Documents and Settings\Антоновы\Рабочий стол\фотки\фото с фотика\фотки 241.jpg"/>
          <p:cNvPicPr>
            <a:picLocks noChangeAspect="1" noChangeArrowheads="1"/>
          </p:cNvPicPr>
          <p:nvPr/>
        </p:nvPicPr>
        <p:blipFill>
          <a:blip r:embed="rId6" cstate="print"/>
          <a:srcRect l="36531" t="35355" r="16328" b="15819"/>
          <a:stretch>
            <a:fillRect/>
          </a:stretch>
        </p:blipFill>
        <p:spPr bwMode="auto">
          <a:xfrm>
            <a:off x="3962400" y="3962400"/>
            <a:ext cx="1600200" cy="220980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515217/619e510c-33ef-4299-a16d-90db6c9d65c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5566" cy="6858000"/>
          </a:xfrm>
          <a:prstGeom prst="rect">
            <a:avLst/>
          </a:prstGeom>
          <a:noFill/>
        </p:spPr>
      </p:pic>
      <p:pic>
        <p:nvPicPr>
          <p:cNvPr id="1026" name="Picture 2" descr="D:\СБОРНИК  фото\ДЕТСКИЙ САД\ДЕТИ 2017 Г\фото 2018-2019г с телефона\фото с телефона все\20190219_101615.jpg"/>
          <p:cNvPicPr>
            <a:picLocks noChangeAspect="1" noChangeArrowheads="1"/>
          </p:cNvPicPr>
          <p:nvPr/>
        </p:nvPicPr>
        <p:blipFill>
          <a:blip r:embed="rId3" cstate="print"/>
          <a:srcRect l="5000" r="7500"/>
          <a:stretch>
            <a:fillRect/>
          </a:stretch>
        </p:blipFill>
        <p:spPr bwMode="auto">
          <a:xfrm>
            <a:off x="762000" y="1447800"/>
            <a:ext cx="2667000" cy="1904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685801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Совместные спортивные мероприятия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инструктором по  физической культуре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СБОРНИК  фото\ДЕТСКИЙ САД\ДЕТИ 2017 Г\фото 2018-2019г с телефона\фото с телефона все\20190219_101635.jpg"/>
          <p:cNvPicPr>
            <a:picLocks noChangeAspect="1" noChangeArrowheads="1"/>
          </p:cNvPicPr>
          <p:nvPr/>
        </p:nvPicPr>
        <p:blipFill>
          <a:blip r:embed="rId4" cstate="print"/>
          <a:srcRect l="11628" r="6977"/>
          <a:stretch>
            <a:fillRect/>
          </a:stretch>
        </p:blipFill>
        <p:spPr bwMode="auto">
          <a:xfrm>
            <a:off x="5791200" y="1524000"/>
            <a:ext cx="2667000" cy="193190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657600" y="2362200"/>
            <a:ext cx="19812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«Веселые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старты»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D:\СБОРНИК  фото\ДЕТСКИЙ САД\ДЕТИ 2017 Г\фото 2018-2019г с телефона\фото с телефона все\20190219_095115.jpg"/>
          <p:cNvPicPr>
            <a:picLocks noChangeAspect="1" noChangeArrowheads="1"/>
          </p:cNvPicPr>
          <p:nvPr/>
        </p:nvPicPr>
        <p:blipFill>
          <a:blip r:embed="rId5" cstate="print"/>
          <a:srcRect l="14433" r="7216"/>
          <a:stretch>
            <a:fillRect/>
          </a:stretch>
        </p:blipFill>
        <p:spPr bwMode="auto">
          <a:xfrm>
            <a:off x="3200400" y="3886200"/>
            <a:ext cx="3001739" cy="2155032"/>
          </a:xfrm>
          <a:prstGeom prst="rect">
            <a:avLst/>
          </a:prstGeom>
          <a:noFill/>
        </p:spPr>
      </p:pic>
      <p:pic>
        <p:nvPicPr>
          <p:cNvPr id="1033" name="Picture 9" descr="D:\СБОРНИК  фото\ДЕТСКИЙ САД\ДЕТИ 2017 Г\фото 2018-2019г с телефона\фото с телефона все\20190219_095643.jpg"/>
          <p:cNvPicPr>
            <a:picLocks noChangeAspect="1" noChangeArrowheads="1"/>
          </p:cNvPicPr>
          <p:nvPr/>
        </p:nvPicPr>
        <p:blipFill>
          <a:blip r:embed="rId6" cstate="print"/>
          <a:srcRect l="14222" t="4000" r="11112" b="32000"/>
          <a:stretch>
            <a:fillRect/>
          </a:stretch>
        </p:blipFill>
        <p:spPr bwMode="auto">
          <a:xfrm>
            <a:off x="6705600" y="3657600"/>
            <a:ext cx="1600200" cy="2438400"/>
          </a:xfrm>
          <a:prstGeom prst="rect">
            <a:avLst/>
          </a:prstGeom>
          <a:noFill/>
        </p:spPr>
      </p:pic>
      <p:pic>
        <p:nvPicPr>
          <p:cNvPr id="1035" name="Picture 11" descr="D:\СБОРНИК  фото\ДЕТСКИЙ САД\ДЕТИ 2017 Г\фото 2018-2019г с телефона\фото с телефона все\20190219_100705.jpg"/>
          <p:cNvPicPr>
            <a:picLocks noChangeAspect="1" noChangeArrowheads="1"/>
          </p:cNvPicPr>
          <p:nvPr/>
        </p:nvPicPr>
        <p:blipFill>
          <a:blip r:embed="rId7" cstate="print"/>
          <a:srcRect b="12143"/>
          <a:stretch>
            <a:fillRect/>
          </a:stretch>
        </p:blipFill>
        <p:spPr bwMode="auto">
          <a:xfrm>
            <a:off x="914400" y="3581400"/>
            <a:ext cx="1612281" cy="2518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1515217/619e510c-33ef-4299-a16d-90db6c9d65c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556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48000" y="7620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Развлечение «Поможем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цыпленку найти маму»</a:t>
            </a:r>
            <a:endParaRPr lang="ru-RU" dirty="0"/>
          </a:p>
        </p:txBody>
      </p:sp>
      <p:pic>
        <p:nvPicPr>
          <p:cNvPr id="2050" name="Picture 2" descr="D:\СБОРНИК  фото\ДЕТСКИЙ САД\ДЕТИ 2017 Г\фото 2018-2019г с телефона\фото с телефона все\20181016_095258.jpg"/>
          <p:cNvPicPr>
            <a:picLocks noChangeAspect="1" noChangeArrowheads="1"/>
          </p:cNvPicPr>
          <p:nvPr/>
        </p:nvPicPr>
        <p:blipFill>
          <a:blip r:embed="rId3" cstate="print"/>
          <a:srcRect l="9275" t="10435" b="11304"/>
          <a:stretch>
            <a:fillRect/>
          </a:stretch>
        </p:blipFill>
        <p:spPr bwMode="auto">
          <a:xfrm>
            <a:off x="3733800" y="1447800"/>
            <a:ext cx="1676400" cy="2570836"/>
          </a:xfrm>
          <a:prstGeom prst="rect">
            <a:avLst/>
          </a:prstGeom>
          <a:noFill/>
        </p:spPr>
      </p:pic>
      <p:pic>
        <p:nvPicPr>
          <p:cNvPr id="2051" name="Picture 3" descr="D:\СБОРНИК  фото\ДЕТСКИЙ САД\ДЕТИ 2017 Г\фото 2018-2019г с телефона\фото с телефона все\20181016_095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1581149" cy="2810932"/>
          </a:xfrm>
          <a:prstGeom prst="rect">
            <a:avLst/>
          </a:prstGeom>
          <a:noFill/>
        </p:spPr>
      </p:pic>
      <p:pic>
        <p:nvPicPr>
          <p:cNvPr id="2052" name="Picture 4" descr="D:\СБОРНИК  фото\ДЕТСКИЙ САД\ДЕТИ 2017 Г\фото 2018-2019г с телефона\фото с телефона все\20181016_0955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352800"/>
            <a:ext cx="1676400" cy="2895599"/>
          </a:xfrm>
          <a:prstGeom prst="rect">
            <a:avLst/>
          </a:prstGeom>
          <a:noFill/>
        </p:spPr>
      </p:pic>
      <p:pic>
        <p:nvPicPr>
          <p:cNvPr id="2053" name="Picture 5" descr="D:\СБОРНИК  фото\ДЕТСКИЙ САД\ДЕТИ 2017 Г\фото 2018-2019г с телефона\фото с телефона все\20181016_0958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352800"/>
            <a:ext cx="1600200" cy="2844799"/>
          </a:xfrm>
          <a:prstGeom prst="rect">
            <a:avLst/>
          </a:prstGeom>
          <a:noFill/>
        </p:spPr>
      </p:pic>
      <p:pic>
        <p:nvPicPr>
          <p:cNvPr id="2054" name="Picture 6" descr="D:\СБОРНИК  фото\ДЕТСКИЙ САД\ДЕТИ 2017 Г\фото 2018-2019г с телефона\фото с телефона все\20181016_100314.jpg"/>
          <p:cNvPicPr>
            <a:picLocks noChangeAspect="1" noChangeArrowheads="1"/>
          </p:cNvPicPr>
          <p:nvPr/>
        </p:nvPicPr>
        <p:blipFill>
          <a:blip r:embed="rId7" cstate="print"/>
          <a:srcRect b="7584"/>
          <a:stretch>
            <a:fillRect/>
          </a:stretch>
        </p:blipFill>
        <p:spPr bwMode="auto">
          <a:xfrm>
            <a:off x="7010400" y="762000"/>
            <a:ext cx="1695450" cy="2785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15217/619e510c-33ef-4299-a16d-90db6c9d65c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5566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0" y="1676400"/>
            <a:ext cx="6172200" cy="2286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94</Words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Муниципальное казенное дошкольное образовательное учреждение Детский сад п. Кедровый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Антоновы</cp:lastModifiedBy>
  <cp:revision>37</cp:revision>
  <dcterms:modified xsi:type="dcterms:W3CDTF">2020-02-20T14:28:42Z</dcterms:modified>
</cp:coreProperties>
</file>