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57" r:id="rId3"/>
    <p:sldId id="260" r:id="rId4"/>
    <p:sldId id="261" r:id="rId5"/>
    <p:sldId id="262" r:id="rId6"/>
    <p:sldId id="263" r:id="rId7"/>
    <p:sldId id="265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6600"/>
    <a:srgbClr val="FF3399"/>
    <a:srgbClr val="FF33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A252F-E87B-41FA-8D0C-F57A59ED9AEB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B2C90-B4BB-43E3-A263-020DA49BFC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B2C90-B4BB-43E3-A263-020DA49BFCE2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Антоновы\Рабочий стол\233-170303181853-thumbnail-4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3401" y="2895600"/>
            <a:ext cx="388620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 ФЕВРАЛЯ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 ГРУППЕ «ПОЧЕМУЧКИ»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5460326"/>
            <a:ext cx="5034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Воспитатели: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Менщикова М.А.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Антонова М.В.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              п. Кедровый 2020г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нтоновы\Рабочий стол\StarsPrint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Антоновы\Рабочий стол\23 февраля ст гр 2020г\23 февраля 047.jpg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 l="12368" t="40651" r="11656" b="5644"/>
          <a:stretch>
            <a:fillRect/>
          </a:stretch>
        </p:blipFill>
        <p:spPr bwMode="auto">
          <a:xfrm>
            <a:off x="2047317" y="367214"/>
            <a:ext cx="5344083" cy="2833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5" name="Picture 4" descr="C:\Documents and Settings\Антоновы\Рабочий стол\23 февраля ст гр 2020г\23 февраля 00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lum bright="20000" contrast="30000"/>
          </a:blip>
          <a:srcRect l="8330" t="37039" r="18432" b="15819"/>
          <a:stretch>
            <a:fillRect/>
          </a:stretch>
        </p:blipFill>
        <p:spPr bwMode="auto">
          <a:xfrm>
            <a:off x="152400" y="4191000"/>
            <a:ext cx="4419598" cy="2133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6" name="Picture 5" descr="C:\Documents and Settings\Антоновы\Рабочий стол\23 февраля ст гр 2020г\23 февраля 011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l="2017" t="35356" r="12119" b="5717"/>
          <a:stretch>
            <a:fillRect/>
          </a:stretch>
        </p:blipFill>
        <p:spPr bwMode="auto">
          <a:xfrm>
            <a:off x="4770120" y="4191000"/>
            <a:ext cx="4145280" cy="2133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905000" y="3352800"/>
            <a:ext cx="5334000" cy="5539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Спортивный  праздник</a:t>
            </a:r>
            <a:endParaRPr lang="ru-RU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C:\Documents and Settings\Антоновы\Рабочий стол\StarsPrint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" name="Picture 2" descr="C:\Documents and Settings\Антоновы\Рабочий стол\23 февраля ст гр 2020г\23 февраля 012.jpg"/>
          <p:cNvPicPr>
            <a:picLocks noChangeAspect="1" noChangeArrowheads="1"/>
          </p:cNvPicPr>
          <p:nvPr/>
        </p:nvPicPr>
        <p:blipFill>
          <a:blip r:embed="rId3" cstate="print"/>
          <a:srcRect t="31989" r="8330"/>
          <a:stretch>
            <a:fillRect/>
          </a:stretch>
        </p:blipFill>
        <p:spPr bwMode="auto">
          <a:xfrm>
            <a:off x="381000" y="381000"/>
            <a:ext cx="4191000" cy="23320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838200" y="2743200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«Мозговой штурм»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(загадки, пословицы)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Picture 5" descr="C:\Documents and Settings\Антоновы\Рабочий стол\23 февраля ст гр 2020г\23 февраля 013.jpg"/>
          <p:cNvPicPr>
            <a:picLocks noChangeAspect="1" noChangeArrowheads="1"/>
          </p:cNvPicPr>
          <p:nvPr/>
        </p:nvPicPr>
        <p:blipFill>
          <a:blip r:embed="rId4" cstate="print"/>
          <a:srcRect l="7229" t="24472"/>
          <a:stretch>
            <a:fillRect/>
          </a:stretch>
        </p:blipFill>
        <p:spPr bwMode="auto">
          <a:xfrm>
            <a:off x="4953000" y="381000"/>
            <a:ext cx="3793255" cy="23161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9" name="Picture 6" descr="C:\Documents and Settings\Антоновы\Рабочий стол\23 февраля ст гр 2020г\23 февраля 014.jpg"/>
          <p:cNvPicPr>
            <a:picLocks noChangeAspect="1" noChangeArrowheads="1"/>
          </p:cNvPicPr>
          <p:nvPr/>
        </p:nvPicPr>
        <p:blipFill>
          <a:blip r:embed="rId5" cstate="print"/>
          <a:srcRect l="7068" t="31989" r="23483"/>
          <a:stretch>
            <a:fillRect/>
          </a:stretch>
        </p:blipFill>
        <p:spPr bwMode="auto">
          <a:xfrm>
            <a:off x="2667000" y="3733800"/>
            <a:ext cx="3733800" cy="27423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C:\Documents and Settings\Антоновы\Рабочий стол\StarsPrint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Антоновы\Рабочий стол\23 февраля ст гр 2020г\23 февраля 015.jpg"/>
          <p:cNvPicPr>
            <a:picLocks noChangeAspect="1" noChangeArrowheads="1"/>
          </p:cNvPicPr>
          <p:nvPr/>
        </p:nvPicPr>
        <p:blipFill>
          <a:blip r:embed="rId3" cstate="print"/>
          <a:srcRect l="12119" t="28622" r="28534" b="2350"/>
          <a:stretch>
            <a:fillRect/>
          </a:stretch>
        </p:blipFill>
        <p:spPr bwMode="auto">
          <a:xfrm>
            <a:off x="1600200" y="3657600"/>
            <a:ext cx="2819400" cy="245947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</p:pic>
      <p:pic>
        <p:nvPicPr>
          <p:cNvPr id="6" name="Picture 3" descr="C:\Documents and Settings\Антоновы\Рабочий стол\23 февраля ст гр 2020г\23 февраля 017.jpg"/>
          <p:cNvPicPr>
            <a:picLocks noChangeAspect="1" noChangeArrowheads="1"/>
          </p:cNvPicPr>
          <p:nvPr/>
        </p:nvPicPr>
        <p:blipFill>
          <a:blip r:embed="rId4" cstate="print"/>
          <a:srcRect l="7068" t="26938" r="29797"/>
          <a:stretch>
            <a:fillRect/>
          </a:stretch>
        </p:blipFill>
        <p:spPr bwMode="auto">
          <a:xfrm>
            <a:off x="5181600" y="3733800"/>
            <a:ext cx="2756443" cy="239236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</p:pic>
      <p:pic>
        <p:nvPicPr>
          <p:cNvPr id="7" name="Picture 4" descr="C:\Documents and Settings\Антоновы\Рабочий стол\23 февраля ст гр 2020г\23 февраля 019.jpg"/>
          <p:cNvPicPr>
            <a:picLocks noChangeAspect="1" noChangeArrowheads="1"/>
          </p:cNvPicPr>
          <p:nvPr/>
        </p:nvPicPr>
        <p:blipFill>
          <a:blip r:embed="rId5" cstate="print"/>
          <a:srcRect t="40407"/>
          <a:stretch>
            <a:fillRect/>
          </a:stretch>
        </p:blipFill>
        <p:spPr bwMode="auto">
          <a:xfrm>
            <a:off x="1752600" y="381000"/>
            <a:ext cx="6034617" cy="269716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048000" y="312420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«Меткие стрелки»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C:\Documents and Settings\Антоновы\Рабочий стол\StarsPrint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12351" y="2667000"/>
            <a:ext cx="2355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«Саперы»</a:t>
            </a:r>
            <a:endParaRPr lang="ru-RU" sz="3600" dirty="0"/>
          </a:p>
        </p:txBody>
      </p:sp>
      <p:pic>
        <p:nvPicPr>
          <p:cNvPr id="6" name="Picture 2" descr="C:\Documents and Settings\Антоновы\Рабочий стол\23 февраля ст гр 2020г\23 февраля 021.jpg"/>
          <p:cNvPicPr>
            <a:picLocks noChangeAspect="1" noChangeArrowheads="1"/>
          </p:cNvPicPr>
          <p:nvPr/>
        </p:nvPicPr>
        <p:blipFill>
          <a:blip r:embed="rId3" cstate="print"/>
          <a:srcRect l="4542" t="11785" r="13381" b="12452"/>
          <a:stretch>
            <a:fillRect/>
          </a:stretch>
        </p:blipFill>
        <p:spPr bwMode="auto">
          <a:xfrm>
            <a:off x="381000" y="381000"/>
            <a:ext cx="3276600" cy="2268415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</p:pic>
      <p:pic>
        <p:nvPicPr>
          <p:cNvPr id="7" name="Picture 3" descr="C:\Documents and Settings\Антоновы\Рабочий стол\23 февраля ст гр 2020г\23 февраля 024.jpg"/>
          <p:cNvPicPr>
            <a:picLocks noChangeAspect="1" noChangeArrowheads="1"/>
          </p:cNvPicPr>
          <p:nvPr/>
        </p:nvPicPr>
        <p:blipFill>
          <a:blip r:embed="rId4" cstate="print"/>
          <a:srcRect t="10204" r="18572" b="15819"/>
          <a:stretch>
            <a:fillRect/>
          </a:stretch>
        </p:blipFill>
        <p:spPr bwMode="auto">
          <a:xfrm>
            <a:off x="6553201" y="3451395"/>
            <a:ext cx="2183210" cy="2644606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</p:pic>
      <p:pic>
        <p:nvPicPr>
          <p:cNvPr id="8" name="Picture 4" descr="C:\Documents and Settings\Антоновы\Рабочий стол\23 февраля ст гр 2020г\23 февраля 025.jpg"/>
          <p:cNvPicPr>
            <a:picLocks noChangeAspect="1" noChangeArrowheads="1"/>
          </p:cNvPicPr>
          <p:nvPr/>
        </p:nvPicPr>
        <p:blipFill>
          <a:blip r:embed="rId5" cstate="print"/>
          <a:srcRect l="5103" t="13469" r="11838" b="14135"/>
          <a:stretch>
            <a:fillRect/>
          </a:stretch>
        </p:blipFill>
        <p:spPr bwMode="auto">
          <a:xfrm>
            <a:off x="6629400" y="381000"/>
            <a:ext cx="1981200" cy="2302475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</p:pic>
      <p:pic>
        <p:nvPicPr>
          <p:cNvPr id="9" name="Picture 5" descr="C:\Documents and Settings\Антоновы\Рабочий стол\23 февраля ст гр 2020г\23 февраля 026.jpg"/>
          <p:cNvPicPr>
            <a:picLocks noChangeAspect="1" noChangeArrowheads="1"/>
          </p:cNvPicPr>
          <p:nvPr/>
        </p:nvPicPr>
        <p:blipFill>
          <a:blip r:embed="rId6" cstate="print"/>
          <a:srcRect t="13469" r="9593" b="12452"/>
          <a:stretch>
            <a:fillRect/>
          </a:stretch>
        </p:blipFill>
        <p:spPr bwMode="auto">
          <a:xfrm>
            <a:off x="381000" y="3505200"/>
            <a:ext cx="2371373" cy="2590800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</p:pic>
      <p:pic>
        <p:nvPicPr>
          <p:cNvPr id="10" name="Picture 6" descr="C:\Documents and Settings\Антоновы\Рабочий стол\23 февраля ст гр 2020г\23 февраля 027.jpg"/>
          <p:cNvPicPr>
            <a:picLocks noChangeAspect="1" noChangeArrowheads="1"/>
          </p:cNvPicPr>
          <p:nvPr/>
        </p:nvPicPr>
        <p:blipFill>
          <a:blip r:embed="rId7" cstate="print"/>
          <a:srcRect t="18520" r="614" b="9085"/>
          <a:stretch>
            <a:fillRect/>
          </a:stretch>
        </p:blipFill>
        <p:spPr bwMode="auto">
          <a:xfrm>
            <a:off x="3276600" y="3505200"/>
            <a:ext cx="2743200" cy="2664298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</p:pic>
      <p:pic>
        <p:nvPicPr>
          <p:cNvPr id="11" name="Picture 7" descr="C:\Documents and Settings\Антоновы\Рабочий стол\23 февраля ст гр 2020г\23 февраля 028.jpg"/>
          <p:cNvPicPr>
            <a:picLocks noChangeAspect="1" noChangeArrowheads="1"/>
          </p:cNvPicPr>
          <p:nvPr/>
        </p:nvPicPr>
        <p:blipFill>
          <a:blip r:embed="rId8" cstate="print"/>
          <a:srcRect l="11838" t="18520" r="7348" b="10768"/>
          <a:stretch>
            <a:fillRect/>
          </a:stretch>
        </p:blipFill>
        <p:spPr bwMode="auto">
          <a:xfrm>
            <a:off x="4114800" y="381000"/>
            <a:ext cx="1959429" cy="2286000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Picture 6" descr="C:\Documents and Settings\Антоновы\Рабочий стол\StarsPrint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" name="Picture 3" descr="C:\Documents and Settings\Антоновы\Рабочий стол\23 февраля ст гр 2020г\23 февраля 029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l="27271" t="28622" r="18432" b="19186"/>
          <a:stretch>
            <a:fillRect/>
          </a:stretch>
        </p:blipFill>
        <p:spPr bwMode="auto">
          <a:xfrm>
            <a:off x="685800" y="381000"/>
            <a:ext cx="3276600" cy="2362200"/>
          </a:xfrm>
          <a:prstGeom prst="rect">
            <a:avLst/>
          </a:prstGeom>
          <a:noFill/>
          <a:ln w="19050">
            <a:solidFill>
              <a:srgbClr val="FF3399"/>
            </a:solidFill>
          </a:ln>
        </p:spPr>
      </p:pic>
      <p:pic>
        <p:nvPicPr>
          <p:cNvPr id="18" name="Picture 4" descr="C:\Documents and Settings\Антоновы\Рабочий стол\23 февраля ст гр 2020г\23 февраля 030.jpg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 l="22220" t="37040" r="32322" b="10768"/>
          <a:stretch>
            <a:fillRect/>
          </a:stretch>
        </p:blipFill>
        <p:spPr bwMode="auto">
          <a:xfrm>
            <a:off x="5257800" y="381000"/>
            <a:ext cx="2743200" cy="2362200"/>
          </a:xfrm>
          <a:prstGeom prst="rect">
            <a:avLst/>
          </a:prstGeom>
          <a:noFill/>
          <a:ln w="19050">
            <a:solidFill>
              <a:srgbClr val="FF3399"/>
            </a:solidFill>
          </a:ln>
        </p:spPr>
      </p:pic>
      <p:pic>
        <p:nvPicPr>
          <p:cNvPr id="19" name="Picture 5" descr="C:\Documents and Settings\Антоновы\Рабочий стол\23 февраля ст гр 2020г\23 февраля 031.jpg"/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 l="19695" t="40407" r="33585" b="20870"/>
          <a:stretch>
            <a:fillRect/>
          </a:stretch>
        </p:blipFill>
        <p:spPr bwMode="auto">
          <a:xfrm>
            <a:off x="609600" y="3657600"/>
            <a:ext cx="3432313" cy="2209800"/>
          </a:xfrm>
          <a:prstGeom prst="rect">
            <a:avLst/>
          </a:prstGeom>
          <a:noFill/>
          <a:ln w="19050">
            <a:solidFill>
              <a:srgbClr val="FF3399"/>
            </a:solidFill>
          </a:ln>
        </p:spPr>
      </p:pic>
      <p:pic>
        <p:nvPicPr>
          <p:cNvPr id="20" name="Picture 7" descr="C:\Documents and Settings\Антоновы\Рабочий стол\23 февраля ст гр 2020г\23 февраля 033.jpg"/>
          <p:cNvPicPr>
            <a:picLocks noChangeAspect="1" noChangeArrowheads="1"/>
          </p:cNvPicPr>
          <p:nvPr/>
        </p:nvPicPr>
        <p:blipFill>
          <a:blip r:embed="rId6" cstate="print">
            <a:lum bright="20000" contrast="20000"/>
          </a:blip>
          <a:srcRect l="32322" t="43774" r="33585" b="5718"/>
          <a:stretch>
            <a:fillRect/>
          </a:stretch>
        </p:blipFill>
        <p:spPr bwMode="auto">
          <a:xfrm>
            <a:off x="5943600" y="3657600"/>
            <a:ext cx="2057400" cy="2286000"/>
          </a:xfrm>
          <a:prstGeom prst="rect">
            <a:avLst/>
          </a:prstGeom>
          <a:noFill/>
          <a:ln w="19050">
            <a:solidFill>
              <a:srgbClr val="FF3399"/>
            </a:solidFill>
          </a:ln>
        </p:spPr>
      </p:pic>
      <p:sp>
        <p:nvSpPr>
          <p:cNvPr id="21" name="Прямоугольник 20"/>
          <p:cNvSpPr/>
          <p:nvPr/>
        </p:nvSpPr>
        <p:spPr>
          <a:xfrm>
            <a:off x="3048000" y="289560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Санитары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Picture 6" descr="C:\Documents and Settings\Антоновы\Рабочий стол\StarsPrint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8" descr="C:\Documents and Settings\Антоновы\Рабочий стол\23 февраля ст гр 2020г\23 февраля 034.jpg"/>
          <p:cNvPicPr>
            <a:picLocks noChangeAspect="1" noChangeArrowheads="1"/>
          </p:cNvPicPr>
          <p:nvPr/>
        </p:nvPicPr>
        <p:blipFill>
          <a:blip r:embed="rId3" cstate="print"/>
          <a:srcRect t="20376"/>
          <a:stretch>
            <a:fillRect/>
          </a:stretch>
        </p:blipFill>
        <p:spPr bwMode="auto">
          <a:xfrm>
            <a:off x="2133600" y="381000"/>
            <a:ext cx="4388908" cy="2620963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</p:pic>
      <p:pic>
        <p:nvPicPr>
          <p:cNvPr id="6" name="Picture 9" descr="C:\Documents and Settings\Антоновы\Рабочий стол\23 февраля ст гр 2020г\23 февраля 038.jpg"/>
          <p:cNvPicPr>
            <a:picLocks noChangeAspect="1" noChangeArrowheads="1"/>
          </p:cNvPicPr>
          <p:nvPr/>
        </p:nvPicPr>
        <p:blipFill>
          <a:blip r:embed="rId4" cstate="print"/>
          <a:srcRect l="13381" t="35356" r="8330"/>
          <a:stretch>
            <a:fillRect/>
          </a:stretch>
        </p:blipFill>
        <p:spPr bwMode="auto">
          <a:xfrm>
            <a:off x="304800" y="3886200"/>
            <a:ext cx="3657600" cy="2265107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</p:pic>
      <p:pic>
        <p:nvPicPr>
          <p:cNvPr id="7" name="Picture 10" descr="C:\Documents and Settings\Антоновы\Рабочий стол\23 февраля ст гр 2020г\23 февраля 039.jpg"/>
          <p:cNvPicPr>
            <a:picLocks noChangeAspect="1" noChangeArrowheads="1"/>
          </p:cNvPicPr>
          <p:nvPr/>
        </p:nvPicPr>
        <p:blipFill>
          <a:blip r:embed="rId5" cstate="print"/>
          <a:srcRect l="3280" t="30305" r="5805"/>
          <a:stretch>
            <a:fillRect/>
          </a:stretch>
        </p:blipFill>
        <p:spPr bwMode="auto">
          <a:xfrm>
            <a:off x="4876800" y="3962400"/>
            <a:ext cx="3810000" cy="219053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905000" y="320040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Танец  «Вперед четыре шага»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" name="Содержимое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" name="Picture 6" descr="C:\Documents and Settings\Антоновы\Рабочий стол\StarsPrint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" name="Picture 2" descr="C:\Documents and Settings\Антоновы\Рабочий стол\23 февраля ст гр 2020г\23 февраля 041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l="12119" t="20203" r="17169" b="3789"/>
          <a:stretch>
            <a:fillRect/>
          </a:stretch>
        </p:blipFill>
        <p:spPr bwMode="auto">
          <a:xfrm>
            <a:off x="228600" y="411214"/>
            <a:ext cx="2514600" cy="2027185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</p:pic>
      <p:sp>
        <p:nvSpPr>
          <p:cNvPr id="28" name="Прямоугольник 27"/>
          <p:cNvSpPr/>
          <p:nvPr/>
        </p:nvSpPr>
        <p:spPr>
          <a:xfrm>
            <a:off x="2895601" y="2895600"/>
            <a:ext cx="2743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«Донесение»</a:t>
            </a:r>
            <a:endParaRPr lang="ru-RU" sz="3200" dirty="0"/>
          </a:p>
        </p:txBody>
      </p:sp>
      <p:pic>
        <p:nvPicPr>
          <p:cNvPr id="29" name="Picture 3" descr="C:\Documents and Settings\Антоновы\Рабочий стол\23 февраля ст гр 2020г\23 февраля 042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17169" t="25254"/>
          <a:stretch>
            <a:fillRect/>
          </a:stretch>
        </p:blipFill>
        <p:spPr bwMode="auto">
          <a:xfrm>
            <a:off x="2971800" y="478674"/>
            <a:ext cx="2895600" cy="1959726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</p:pic>
      <p:pic>
        <p:nvPicPr>
          <p:cNvPr id="30" name="Picture 4" descr="C:\Documents and Settings\Антоновы\Рабочий стол\23 февраля ст гр 2020г\23 февраля 043.jpg"/>
          <p:cNvPicPr>
            <a:picLocks noChangeAspect="1" noChangeArrowheads="1"/>
          </p:cNvPicPr>
          <p:nvPr/>
        </p:nvPicPr>
        <p:blipFill>
          <a:blip r:embed="rId5" cstate="print">
            <a:lum bright="20000" contrast="30000"/>
          </a:blip>
          <a:srcRect t="14724" r="17450" b="1982"/>
          <a:stretch>
            <a:fillRect/>
          </a:stretch>
        </p:blipFill>
        <p:spPr bwMode="auto">
          <a:xfrm>
            <a:off x="6324600" y="420130"/>
            <a:ext cx="2667000" cy="2018270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</p:pic>
      <p:pic>
        <p:nvPicPr>
          <p:cNvPr id="31" name="Picture 5" descr="C:\Documents and Settings\Антоновы\Рабочий стол\23 февраля ст гр 2020г\23 февраля 044.jpg"/>
          <p:cNvPicPr>
            <a:picLocks noChangeAspect="1" noChangeArrowheads="1"/>
          </p:cNvPicPr>
          <p:nvPr/>
        </p:nvPicPr>
        <p:blipFill>
          <a:blip r:embed="rId6" cstate="print">
            <a:lum bright="10000" contrast="20000"/>
          </a:blip>
          <a:srcRect l="10856" t="26938" r="7068"/>
          <a:stretch>
            <a:fillRect/>
          </a:stretch>
        </p:blipFill>
        <p:spPr bwMode="auto">
          <a:xfrm>
            <a:off x="304800" y="4191000"/>
            <a:ext cx="3309925" cy="2209800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</p:pic>
      <p:pic>
        <p:nvPicPr>
          <p:cNvPr id="32" name="Picture 6" descr="C:\Documents and Settings\Антоновы\Рабочий стол\23 февраля ст гр 2020г\23 февраля 045.jpg"/>
          <p:cNvPicPr>
            <a:picLocks noChangeAspect="1" noChangeArrowheads="1"/>
          </p:cNvPicPr>
          <p:nvPr/>
        </p:nvPicPr>
        <p:blipFill>
          <a:blip r:embed="rId7" cstate="print"/>
          <a:srcRect l="37373" t="16836"/>
          <a:stretch>
            <a:fillRect/>
          </a:stretch>
        </p:blipFill>
        <p:spPr bwMode="auto">
          <a:xfrm>
            <a:off x="3886200" y="4191000"/>
            <a:ext cx="2218809" cy="2209800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</p:pic>
      <p:pic>
        <p:nvPicPr>
          <p:cNvPr id="33" name="Picture 7" descr="C:\Documents and Settings\Антоновы\Рабочий стол\23 февраля ст гр 2020г\23 февраля 046.jpg"/>
          <p:cNvPicPr>
            <a:picLocks noChangeAspect="1" noChangeArrowheads="1"/>
          </p:cNvPicPr>
          <p:nvPr/>
        </p:nvPicPr>
        <p:blipFill>
          <a:blip r:embed="rId8" cstate="print">
            <a:lum bright="10000" contrast="10000"/>
          </a:blip>
          <a:srcRect l="20958" t="35882" r="26008"/>
          <a:stretch>
            <a:fillRect/>
          </a:stretch>
        </p:blipFill>
        <p:spPr bwMode="auto">
          <a:xfrm>
            <a:off x="6324600" y="4191000"/>
            <a:ext cx="2438400" cy="2211010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Picture 6" descr="C:\Documents and Settings\Антоновы\Рабочий стол\StarsPrintPr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" name="Picture 3" descr="C:\Documents and Settings\Антоновы\Рабочий стол\23 февраля ст гр 2020г\23 февраля 049.jpg"/>
          <p:cNvPicPr>
            <a:picLocks noChangeAspect="1" noChangeArrowheads="1"/>
          </p:cNvPicPr>
          <p:nvPr/>
        </p:nvPicPr>
        <p:blipFill>
          <a:blip r:embed="rId4" cstate="print">
            <a:lum bright="20000" contrast="30000"/>
          </a:blip>
          <a:srcRect l="16415" t="50509" r="10856" b="2350"/>
          <a:stretch>
            <a:fillRect/>
          </a:stretch>
        </p:blipFill>
        <p:spPr bwMode="auto">
          <a:xfrm>
            <a:off x="968866" y="1143000"/>
            <a:ext cx="7053604" cy="342900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2362200" y="4953000"/>
            <a:ext cx="63246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50</Words>
  <PresentationFormat>Экран (4:3)</PresentationFormat>
  <Paragraphs>15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Антоновы</cp:lastModifiedBy>
  <cp:revision>22</cp:revision>
  <dcterms:modified xsi:type="dcterms:W3CDTF">2020-02-21T12:04:13Z</dcterms:modified>
</cp:coreProperties>
</file>