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3077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Масленица</a:t>
            </a:r>
            <a:endParaRPr lang="ru-RU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avatars.mds.yandex.net/get-pdb/1615223/6baf1fd4-ba95-4049-8912-f976d537e1d1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3318"/>
            <a:ext cx="8280920" cy="528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263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9574" y="116632"/>
            <a:ext cx="8136904" cy="46910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один из самых веселых и долгожданных праздников в году, празднование которого длится семь дней. В это время люди веселятся, ходят в гости, устраивают гулянья и кушают блины. </a:t>
            </a:r>
          </a:p>
        </p:txBody>
      </p:sp>
      <p:pic>
        <p:nvPicPr>
          <p:cNvPr id="2052" name="Picture 4" descr="https://www.culture.ru/storage/images/26a1a55832058488cb3ed65dc746947d/f1d1e9b2017156b5bae987e596880e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572" y="2420888"/>
            <a:ext cx="8352928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804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3672408" cy="46910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Блинная неделя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торжество, посвященное встрече весны. Прежде чем войти в Великий пост, народ прощается с зимой, радуется теплым весенним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денькам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печет блины.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im0-tub-ru.yandex.net/i?id=cfeeb9360372175945970e70e6a273b4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3" y="2894410"/>
            <a:ext cx="5724128" cy="396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217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9473"/>
            <a:ext cx="9036496" cy="13933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славянский праздник, на Руси его празднуют издавна.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kokurka.ru/wp-content/uploads/2019/12/maslenitsa-na-Ru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9291" y="1268760"/>
            <a:ext cx="7223787" cy="541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163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805" y="33327"/>
            <a:ext cx="3008313" cy="469106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Праздничные забавы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кулачные бои;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поедание на время блинов;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катания на санях;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лазанье на столб за призом;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медведем;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сжигание чучела;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купание в прорубях.</a:t>
            </a:r>
          </a:p>
          <a:p>
            <a:endParaRPr lang="ru-RU" dirty="0"/>
          </a:p>
        </p:txBody>
      </p:sp>
      <p:pic>
        <p:nvPicPr>
          <p:cNvPr id="5124" name="Picture 4" descr="https://regnum.ru/uploads/pictures/news/2015/12/31/regnum_picture_1451595139873657_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492" y="2492896"/>
            <a:ext cx="6048508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0466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92066"/>
            <a:ext cx="3008313" cy="4691063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Сжигание чучела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символизирует наступление весны и окончание зимы.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тем как сжечь чучело устраивают игры, водят хороводы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поют песни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пляшут. Для чучела изготавливали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смешную и в то же время страшную куклу, олицетворяющую собой Масленицу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ничтожить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зимы необходимо для воскрешения его силы весной.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www.2do2go.ru/uploads/84489e1d2232636e227b861e5ba5e73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6540" y="692696"/>
            <a:ext cx="6307460" cy="520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8657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3-kita74.ru/wp-content/uploads/2018/11/36a8c45dc85beb1c5db883f94f6bc7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562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Спасибо за внимание</a:t>
            </a:r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!</a:t>
            </a:r>
            <a:b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Подготовила: </a:t>
            </a:r>
            <a:b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воспитатель </a:t>
            </a:r>
            <a:b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7200" dirty="0" err="1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Карагулян</a:t>
            </a:r>
            <a:r>
              <a:rPr lang="ru-RU" sz="720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 Л.Ц.</a:t>
            </a:r>
            <a:endParaRPr lang="ru-RU" sz="7200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95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167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Масленица</vt:lpstr>
      <vt:lpstr>Слайд 2</vt:lpstr>
      <vt:lpstr>Слайд 3</vt:lpstr>
      <vt:lpstr>Слайд 4</vt:lpstr>
      <vt:lpstr>Слайд 5</vt:lpstr>
      <vt:lpstr>Слайд 6</vt:lpstr>
      <vt:lpstr>Слайд 7</vt:lpstr>
      <vt:lpstr>Спасибо за внимание!  Подготовила:  воспитатель  Карагулян Л.Ц.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Масленица</dc:title>
  <dc:creator>Кристина Карагулян</dc:creator>
  <cp:lastModifiedBy>ЛОГОПЕД</cp:lastModifiedBy>
  <cp:revision>8</cp:revision>
  <dcterms:created xsi:type="dcterms:W3CDTF">2020-02-08T11:23:55Z</dcterms:created>
  <dcterms:modified xsi:type="dcterms:W3CDTF">2020-03-20T07:11:36Z</dcterms:modified>
</cp:coreProperties>
</file>