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466" r:id="rId2"/>
    <p:sldId id="472" r:id="rId3"/>
    <p:sldId id="470" r:id="rId4"/>
    <p:sldId id="471" r:id="rId5"/>
    <p:sldId id="474" r:id="rId6"/>
    <p:sldId id="473" r:id="rId7"/>
    <p:sldId id="475" r:id="rId8"/>
    <p:sldId id="467" r:id="rId9"/>
    <p:sldId id="476" r:id="rId10"/>
    <p:sldId id="468" r:id="rId11"/>
    <p:sldId id="478" r:id="rId12"/>
    <p:sldId id="479" r:id="rId13"/>
    <p:sldId id="480" r:id="rId14"/>
    <p:sldId id="481" r:id="rId15"/>
    <p:sldId id="482" r:id="rId16"/>
    <p:sldId id="483" r:id="rId17"/>
    <p:sldId id="477" r:id="rId18"/>
    <p:sldId id="469" r:id="rId19"/>
  </p:sldIdLst>
  <p:sldSz cx="10799763" cy="7559675"/>
  <p:notesSz cx="6888163" cy="10020300"/>
  <p:defaultTextStyle>
    <a:defPPr>
      <a:defRPr lang="ru-RU"/>
    </a:defPPr>
    <a:lvl1pPr marL="0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6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8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8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1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3" algn="l" defTabSz="914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28A"/>
    <a:srgbClr val="143770"/>
    <a:srgbClr val="B30D9F"/>
    <a:srgbClr val="FF2929"/>
    <a:srgbClr val="663300"/>
    <a:srgbClr val="CC6600"/>
    <a:srgbClr val="FF66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3358" autoAdjust="0"/>
  </p:normalViewPr>
  <p:slideViewPr>
    <p:cSldViewPr snapToGrid="0">
      <p:cViewPr varScale="1">
        <p:scale>
          <a:sx n="59" d="100"/>
          <a:sy n="59" d="100"/>
        </p:scale>
        <p:origin x="-318" y="-90"/>
      </p:cViewPr>
      <p:guideLst>
        <p:guide orient="horz" pos="2381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84501" cy="501650"/>
          </a:xfrm>
          <a:prstGeom prst="rect">
            <a:avLst/>
          </a:prstGeom>
        </p:spPr>
        <p:txBody>
          <a:bodyPr vert="horz" lIns="91188" tIns="45596" rIns="91188" bIns="4559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89" y="7"/>
            <a:ext cx="2984501" cy="501650"/>
          </a:xfrm>
          <a:prstGeom prst="rect">
            <a:avLst/>
          </a:prstGeom>
        </p:spPr>
        <p:txBody>
          <a:bodyPr vert="horz" lIns="91188" tIns="45596" rIns="91188" bIns="45596" rtlCol="0"/>
          <a:lstStyle>
            <a:lvl1pPr algn="r">
              <a:defRPr sz="1100"/>
            </a:lvl1pPr>
          </a:lstStyle>
          <a:p>
            <a:fld id="{1D9CF45E-0767-46AF-B481-73143D0FF90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54125"/>
            <a:ext cx="482758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8" tIns="45596" rIns="91188" bIns="455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97" y="4822839"/>
            <a:ext cx="5510213" cy="3944938"/>
          </a:xfrm>
          <a:prstGeom prst="rect">
            <a:avLst/>
          </a:prstGeom>
        </p:spPr>
        <p:txBody>
          <a:bodyPr vert="horz" lIns="91188" tIns="45596" rIns="91188" bIns="455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8656"/>
            <a:ext cx="2984501" cy="501650"/>
          </a:xfrm>
          <a:prstGeom prst="rect">
            <a:avLst/>
          </a:prstGeom>
        </p:spPr>
        <p:txBody>
          <a:bodyPr vert="horz" lIns="91188" tIns="45596" rIns="91188" bIns="4559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89" y="9518656"/>
            <a:ext cx="2984501" cy="501650"/>
          </a:xfrm>
          <a:prstGeom prst="rect">
            <a:avLst/>
          </a:prstGeom>
        </p:spPr>
        <p:txBody>
          <a:bodyPr vert="horz" lIns="91188" tIns="45596" rIns="91188" bIns="45596" rtlCol="0" anchor="b"/>
          <a:lstStyle>
            <a:lvl1pPr algn="r">
              <a:defRPr sz="1100"/>
            </a:lvl1pPr>
          </a:lstStyle>
          <a:p>
            <a:fld id="{EDAC8031-40FA-476A-8837-C3B38A112C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81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66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48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8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81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63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619767" y="336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799763" cy="27718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2796" y="7045618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19965" y="3107866"/>
            <a:ext cx="7559834" cy="1931917"/>
          </a:xfrm>
        </p:spPr>
        <p:txBody>
          <a:bodyPr/>
          <a:lstStyle>
            <a:lvl1pPr marL="0" indent="0" algn="ctr">
              <a:buNone/>
              <a:defRPr sz="1800" b="1" cap="all" spc="287" baseline="0">
                <a:solidFill>
                  <a:schemeClr val="tx2"/>
                </a:solidFill>
              </a:defRPr>
            </a:lvl1pPr>
            <a:lvl2pPr marL="524546" indent="0" algn="ctr">
              <a:buNone/>
            </a:lvl2pPr>
            <a:lvl3pPr marL="1049091" indent="0" algn="ctr">
              <a:buNone/>
            </a:lvl3pPr>
            <a:lvl4pPr marL="1573637" indent="0" algn="ctr">
              <a:buNone/>
            </a:lvl4pPr>
            <a:lvl5pPr marL="2098182" indent="0" algn="ctr">
              <a:buNone/>
            </a:lvl5pPr>
            <a:lvl6pPr marL="2622728" indent="0" algn="ctr">
              <a:buNone/>
            </a:lvl6pPr>
            <a:lvl7pPr marL="3147273" indent="0" algn="ctr">
              <a:buNone/>
            </a:lvl7pPr>
            <a:lvl8pPr marL="3671819" indent="0" algn="ctr">
              <a:buNone/>
            </a:lvl8pPr>
            <a:lvl9pPr marL="419636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83596" y="2667725"/>
            <a:ext cx="1043257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9996" y="16799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039890" y="2331740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151487" y="2435895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129888" y="2424487"/>
            <a:ext cx="539988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09982" y="419982"/>
            <a:ext cx="9179799" cy="1931917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8279818" y="0"/>
            <a:ext cx="2519945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0799763" cy="17135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2796" y="7045618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996" y="17135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996043" y="3613525"/>
            <a:ext cx="688434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078223" y="3225112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8189820" y="3329267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8221" y="3317859"/>
            <a:ext cx="539988" cy="486479"/>
          </a:xfrm>
        </p:spPr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9992" y="335986"/>
            <a:ext cx="7739830" cy="64169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9809" y="335987"/>
            <a:ext cx="1709962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51487" y="1131386"/>
            <a:ext cx="539988" cy="486479"/>
          </a:xfrm>
        </p:spPr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56392" y="1683288"/>
            <a:ext cx="10043780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619767" y="20999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79996" y="2519891"/>
            <a:ext cx="10432571" cy="3359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3596" y="156917"/>
            <a:ext cx="10432571" cy="23586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6216" y="3023870"/>
            <a:ext cx="7653581" cy="1844421"/>
          </a:xfrm>
        </p:spPr>
        <p:txBody>
          <a:bodyPr anchor="t"/>
          <a:lstStyle>
            <a:lvl1pPr marL="0" indent="0" algn="ctr">
              <a:buNone/>
              <a:defRPr sz="1800" b="1" cap="all" spc="287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2796" y="7045618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9996" y="16799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79996" y="2687884"/>
            <a:ext cx="1043257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039890" y="2331740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151487" y="2435895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29888" y="2424487"/>
            <a:ext cx="539988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07" y="587975"/>
            <a:ext cx="9179799" cy="1679928"/>
          </a:xfrm>
        </p:spPr>
        <p:txBody>
          <a:bodyPr anchor="b"/>
          <a:lstStyle>
            <a:lvl1pPr algn="ctr">
              <a:buNone/>
              <a:defRPr sz="4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2" y="251989"/>
            <a:ext cx="10079779" cy="83660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39850" y="7065776"/>
            <a:ext cx="3596321" cy="403183"/>
          </a:xfrm>
        </p:spPr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5389347" y="1736865"/>
            <a:ext cx="10536" cy="531266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56392" y="1511935"/>
            <a:ext cx="4769895" cy="5160738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669876" y="1511935"/>
            <a:ext cx="4769895" cy="5160738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5399882" y="2425395"/>
            <a:ext cx="0" cy="461644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0799763" cy="159593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0619767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9996" y="1511935"/>
            <a:ext cx="10432571" cy="100795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2346" y="7045617"/>
            <a:ext cx="10432571" cy="34270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92" y="1679928"/>
            <a:ext cx="4771771" cy="80796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5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8928" y="1679928"/>
            <a:ext cx="4773645" cy="80636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5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9992" y="7065776"/>
            <a:ext cx="4229907" cy="403183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79996" y="1411139"/>
            <a:ext cx="1043257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9996" y="17135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56392" y="2724242"/>
            <a:ext cx="4773495" cy="42090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669876" y="2724242"/>
            <a:ext cx="4769895" cy="421325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039890" y="1053853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151487" y="1158008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29888" y="1149071"/>
            <a:ext cx="539988" cy="486479"/>
          </a:xfrm>
        </p:spPr>
        <p:txBody>
          <a:bodyPr/>
          <a:lstStyle>
            <a:lvl1pPr algn="ctr">
              <a:defRPr/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29888" y="1142021"/>
            <a:ext cx="539988" cy="486479"/>
          </a:xfrm>
        </p:spPr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799763" cy="17135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0619767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2796" y="7045618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996" y="174712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039890" y="6971700"/>
            <a:ext cx="719984" cy="4864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79996" y="167993"/>
            <a:ext cx="10432571" cy="33598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619767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799763" cy="1310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79996" y="671971"/>
            <a:ext cx="3239929" cy="646772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0" y="1007957"/>
            <a:ext cx="2789939" cy="1091953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0" y="2183907"/>
            <a:ext cx="2789939" cy="4569054"/>
          </a:xfrm>
        </p:spPr>
        <p:txBody>
          <a:bodyPr/>
          <a:lstStyle>
            <a:lvl1pPr marL="0" indent="0">
              <a:spcAft>
                <a:spcPts val="1147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996" y="16799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79996" y="587975"/>
            <a:ext cx="1043257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689919" y="755967"/>
            <a:ext cx="6659854" cy="59637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529967" y="251989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641564" y="356145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9965" y="344736"/>
            <a:ext cx="539988" cy="486479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6396" y="7042012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6392" y="7066773"/>
            <a:ext cx="3995912" cy="403183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79996" y="587975"/>
            <a:ext cx="1043257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0619767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79996" y="167993"/>
            <a:ext cx="10432571" cy="33262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9996" y="671971"/>
            <a:ext cx="3239929" cy="6467722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9996" y="17135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529967" y="251989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641564" y="356145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9965" y="344736"/>
            <a:ext cx="539988" cy="486479"/>
          </a:xfrm>
        </p:spPr>
        <p:txBody>
          <a:bodyPr/>
          <a:lstStyle/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72" y="5543762"/>
            <a:ext cx="6929848" cy="1343942"/>
          </a:xfrm>
        </p:spPr>
        <p:txBody>
          <a:bodyPr anchor="t">
            <a:noAutofit/>
          </a:bodyPr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43672" y="671971"/>
            <a:ext cx="6929848" cy="4703798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0" y="1091953"/>
            <a:ext cx="2879937" cy="5795751"/>
          </a:xfrm>
        </p:spPr>
        <p:txBody>
          <a:bodyPr/>
          <a:lstStyle>
            <a:lvl1pPr marL="0" indent="0">
              <a:spcAft>
                <a:spcPts val="1147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6396" y="7042012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36250" y="7060309"/>
            <a:ext cx="3596321" cy="403183"/>
          </a:xfrm>
        </p:spPr>
        <p:txBody>
          <a:bodyPr/>
          <a:lstStyle/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6392" y="7066773"/>
            <a:ext cx="4233507" cy="40318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7391682"/>
            <a:ext cx="10799763" cy="1679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0799763" cy="15359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619767" y="0"/>
            <a:ext cx="179996" cy="75596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6396" y="7042012"/>
            <a:ext cx="10432571" cy="3412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839850" y="7060309"/>
            <a:ext cx="3596321" cy="403183"/>
          </a:xfrm>
          <a:prstGeom prst="rect">
            <a:avLst/>
          </a:prstGeom>
        </p:spPr>
        <p:txBody>
          <a:bodyPr vert="horz" lIns="104909" tIns="52455" rIns="104909" bIns="52455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BEB67BBE-2ED3-4D99-AF54-1E1AAED66878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9992" y="7066773"/>
            <a:ext cx="4229907" cy="403183"/>
          </a:xfrm>
          <a:prstGeom prst="rect">
            <a:avLst/>
          </a:prstGeom>
        </p:spPr>
        <p:txBody>
          <a:bodyPr vert="horz" lIns="104909" tIns="52455" rIns="104909" bIns="52455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996" y="171353"/>
            <a:ext cx="10432571" cy="721697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79996" y="1407373"/>
            <a:ext cx="1043257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909" tIns="52455" rIns="104909" bIns="52455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039890" y="1053853"/>
            <a:ext cx="719984" cy="671971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151487" y="1158008"/>
            <a:ext cx="496789" cy="46366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909" tIns="52455" rIns="104909" bIns="5245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129888" y="1146600"/>
            <a:ext cx="539988" cy="486479"/>
          </a:xfrm>
          <a:prstGeom prst="rect">
            <a:avLst/>
          </a:prstGeom>
        </p:spPr>
        <p:txBody>
          <a:bodyPr vert="horz" lIns="52455" tIns="52455" rIns="52455" bIns="52455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30BB7B-D3A0-4E8C-A8CC-76E69F52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56392" y="251989"/>
            <a:ext cx="10079779" cy="836604"/>
          </a:xfrm>
          <a:prstGeom prst="rect">
            <a:avLst/>
          </a:prstGeom>
        </p:spPr>
        <p:txBody>
          <a:bodyPr vert="horz" lIns="104909" tIns="52455" rIns="104909" bIns="52455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6392" y="1679928"/>
            <a:ext cx="10079779" cy="5070022"/>
          </a:xfrm>
          <a:prstGeom prst="rect">
            <a:avLst/>
          </a:prstGeom>
        </p:spPr>
        <p:txBody>
          <a:bodyPr vert="horz" lIns="104909" tIns="52455" rIns="104909" bIns="5245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4727" indent="-31472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55" indent="-31472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44182" indent="-262273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909" indent="-262273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573637" indent="-262273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364" indent="-20981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091" indent="-20981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2910" indent="-20981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637" indent="-20981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45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9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73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98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22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472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71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96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6216" y="3023870"/>
            <a:ext cx="7653581" cy="36977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МКДОУ Детский сад п. Кедровый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Кизик Евгения Юрьевна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9E128A"/>
                </a:solidFill>
                <a:latin typeface="Times New Roman" pitchFamily="18" charset="0"/>
                <a:cs typeface="Times New Roman" pitchFamily="18" charset="0"/>
              </a:rPr>
              <a:t>«Наш посёлок прошлое и настоящее время»</a:t>
            </a:r>
            <a:endParaRPr lang="ru-RU" sz="4000" dirty="0">
              <a:solidFill>
                <a:srgbClr val="9E12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470358"/>
            <a:ext cx="7653581" cy="128336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Плавательный комплекс "Кедровый"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(наше время)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50427_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80" y="481263"/>
            <a:ext cx="9400674" cy="4684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662862"/>
            <a:ext cx="7653581" cy="99461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Магазин  "Луч"(80-годы)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05853" y="433137"/>
            <a:ext cx="9416715" cy="4957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6144127"/>
            <a:ext cx="7653581" cy="81814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Магазин " Ноев Ковчег"(наше время)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02106" y="417096"/>
            <a:ext cx="9416716" cy="5342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6096000"/>
            <a:ext cx="7653581" cy="882316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Магазин " Тайга"(80-годы)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7299ae3905da66f984224916a867e377ebf9c5e5263cd420a51007c8524757de_b55981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1684" y="561474"/>
            <a:ext cx="9609221" cy="50421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999746"/>
            <a:ext cx="7653581" cy="97856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Магазин " Тайга"( наше время)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a-523430d094c9a13f99f6ff1e5a887c1255e3508744a3b2d917f4863b715b215c_bcaeb27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0232" y="336884"/>
            <a:ext cx="9320463" cy="54357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6096000"/>
            <a:ext cx="7653581" cy="834189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Магазин "Универсам"(80-годы)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105" y="513347"/>
            <a:ext cx="9288379" cy="52904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6144126"/>
            <a:ext cx="7653581" cy="86627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Магазин "Батон" (наше время)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a-dc1669a4a4bd25b5c286e05ef6c5cdb53e51f3479005e9945928ca439ab8b158_e8b2d44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8148" y="465221"/>
            <a:ext cx="9368590" cy="53426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943600"/>
            <a:ext cx="7653581" cy="1005840"/>
          </a:xfrm>
        </p:spPr>
        <p:txBody>
          <a:bodyPr/>
          <a:lstStyle/>
          <a:p>
            <a:pPr lvl="0"/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школа №71 (70-годы)</a:t>
            </a:r>
            <a:endParaRPr lang="ru-RU" sz="28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5-faac015d300a03c54f95139d7680ef2c605847f6bd4a66fc125c0cb865244e14_864c2e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3440" y="465222"/>
            <a:ext cx="9265920" cy="51976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662863"/>
            <a:ext cx="7653581" cy="107482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Средняя школа №71 (наше </a:t>
            </a:r>
            <a:r>
              <a:rPr lang="ru-RU" sz="2800" i="1" dirty="0" smtClean="0"/>
              <a:t>время)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7051e21716b92bb2f15ac4bcdd2357d_X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86063" y="513347"/>
            <a:ext cx="9288379" cy="4957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041" y="5349240"/>
            <a:ext cx="5577840" cy="1036320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Въезд в Кедровый, КПП-№1</a:t>
            </a:r>
            <a:endParaRPr lang="ru-RU" sz="28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(80-годы)</a:t>
            </a:r>
            <a:endParaRPr lang="ru-RU" sz="28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5-da8a1628b570a7273a68152b97258a6d4a7348d30452853165326b314048bf8c_c402f66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65760"/>
            <a:ext cx="9281160" cy="4465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582653"/>
            <a:ext cx="7653581" cy="1267326"/>
          </a:xfrm>
        </p:spPr>
        <p:txBody>
          <a:bodyPr>
            <a:normAutofit/>
          </a:bodyPr>
          <a:lstStyle/>
          <a:p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Пушка (70-80-90)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c934a0c53adc736c593fdabe3f3c49e8e5fcdf2caa49be5bacf939e3de06d0f3_301e92c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34189" y="561474"/>
            <a:ext cx="9400673" cy="46842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01979" y="5855367"/>
            <a:ext cx="4555958" cy="1042737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 для отдыха(80-годы)</a:t>
            </a:r>
            <a:endParaRPr lang="ru-RU" sz="2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-02-05-e7587c1ae9921c305dda2c2d1d6276eca27e0b19be1b2792f962df5f99ee0756_506fd3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063" y="465221"/>
            <a:ext cx="9400674" cy="5101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684520"/>
            <a:ext cx="7653581" cy="115824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Озеро  (70-80-годы) </a:t>
            </a:r>
            <a:endParaRPr lang="ru-RU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(на заднем плане виднеется  Лыжная база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и  Лодочная станция)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577516"/>
            <a:ext cx="9326880" cy="47717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715000"/>
            <a:ext cx="7653581" cy="1264920"/>
          </a:xfrm>
        </p:spPr>
        <p:txBody>
          <a:bodyPr>
            <a:normAutofit/>
          </a:bodyPr>
          <a:lstStyle/>
          <a:p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 Ленина  (70-годы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5-da6ebc025d27cc1000a89475f3cf195616564d717c2beb15317030add96d5850_2d156da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3440" y="545431"/>
            <a:ext cx="9265919" cy="44380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989320"/>
            <a:ext cx="7653581" cy="944880"/>
          </a:xfrm>
        </p:spPr>
        <p:txBody>
          <a:bodyPr/>
          <a:lstStyle/>
          <a:p>
            <a:pPr lvl="0"/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Ленина.(70-годы)</a:t>
            </a:r>
            <a:endParaRPr lang="ru-RU" sz="2800" b="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5-90e28a1453fea0f70163e019e578bf2ff443b02139200c1453d73ae46c856ae1_87eb87a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92480" y="304800"/>
            <a:ext cx="9357360" cy="5083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582652"/>
            <a:ext cx="7653581" cy="1106905"/>
          </a:xfrm>
        </p:spPr>
        <p:txBody>
          <a:bodyPr/>
          <a:lstStyle/>
          <a:p>
            <a:r>
              <a:rPr lang="ru-RU" sz="2400" i="1" dirty="0" smtClean="0"/>
              <a:t>Площадь Ленина(Наше время)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5803257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168" y="593558"/>
            <a:ext cx="7716253" cy="4924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6216" y="5913120"/>
            <a:ext cx="7653581" cy="944880"/>
          </a:xfrm>
        </p:spPr>
        <p:txBody>
          <a:bodyPr>
            <a:normAutofit/>
          </a:bodyPr>
          <a:lstStyle/>
          <a:p>
            <a:r>
              <a:rPr lang="ru-RU" sz="2800" i="1" cap="none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 "Дельфин" (80-годы)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-02-05-1de4e5849bf4a8d0851ddb0ee328d964e13930085d6f2407a8552a58464b58de_1c90fac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3440" y="320040"/>
            <a:ext cx="9220199" cy="53519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7000</TotalTime>
  <Words>145</Words>
  <Application>Microsoft Office PowerPoint</Application>
  <PresentationFormat>Произвольный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«Наш посёлок прошлое и настоящее время»</vt:lpstr>
      <vt:lpstr>Слайд 2</vt:lpstr>
      <vt:lpstr>Слайд 3</vt:lpstr>
      <vt:lpstr>Слайд 4</vt:lpstr>
      <vt:lpstr>Слайд 5</vt:lpstr>
      <vt:lpstr>Слайд 6</vt:lpstr>
      <vt:lpstr>Слайд 7</vt:lpstr>
      <vt:lpstr>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ТАНЮША</dc:creator>
  <cp:lastModifiedBy>САД</cp:lastModifiedBy>
  <cp:revision>376</cp:revision>
  <cp:lastPrinted>2019-10-30T02:29:07Z</cp:lastPrinted>
  <dcterms:created xsi:type="dcterms:W3CDTF">2016-02-09T10:44:59Z</dcterms:created>
  <dcterms:modified xsi:type="dcterms:W3CDTF">2020-03-25T05:41:35Z</dcterms:modified>
</cp:coreProperties>
</file>