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79" r:id="rId5"/>
    <p:sldId id="271" r:id="rId6"/>
    <p:sldId id="272" r:id="rId7"/>
    <p:sldId id="273" r:id="rId8"/>
    <p:sldId id="287" r:id="rId9"/>
    <p:sldId id="259" r:id="rId10"/>
    <p:sldId id="280" r:id="rId11"/>
    <p:sldId id="275" r:id="rId12"/>
    <p:sldId id="267" r:id="rId13"/>
    <p:sldId id="266" r:id="rId14"/>
    <p:sldId id="265" r:id="rId15"/>
    <p:sldId id="281" r:id="rId16"/>
    <p:sldId id="282" r:id="rId17"/>
    <p:sldId id="283" r:id="rId18"/>
    <p:sldId id="284" r:id="rId19"/>
    <p:sldId id="285" r:id="rId20"/>
    <p:sldId id="292" r:id="rId21"/>
    <p:sldId id="29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89" autoAdjust="0"/>
  </p:normalViewPr>
  <p:slideViewPr>
    <p:cSldViewPr>
      <p:cViewPr varScale="1">
        <p:scale>
          <a:sx n="83" d="100"/>
          <a:sy n="83" d="100"/>
        </p:scale>
        <p:origin x="12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B49-3218-46FC-8FAD-DAC1A1290E5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DF0F-2992-462E-A62A-8D1C35EE4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B49-3218-46FC-8FAD-DAC1A1290E5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DF0F-2992-462E-A62A-8D1C35EE4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B49-3218-46FC-8FAD-DAC1A1290E5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DF0F-2992-462E-A62A-8D1C35EE4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B49-3218-46FC-8FAD-DAC1A1290E5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DF0F-2992-462E-A62A-8D1C35EE4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B49-3218-46FC-8FAD-DAC1A1290E5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DF0F-2992-462E-A62A-8D1C35EE4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B49-3218-46FC-8FAD-DAC1A1290E5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DF0F-2992-462E-A62A-8D1C35EE4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B49-3218-46FC-8FAD-DAC1A1290E5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DF0F-2992-462E-A62A-8D1C35EE4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B49-3218-46FC-8FAD-DAC1A1290E5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DF0F-2992-462E-A62A-8D1C35EE4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B49-3218-46FC-8FAD-DAC1A1290E5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DF0F-2992-462E-A62A-8D1C35EE4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B49-3218-46FC-8FAD-DAC1A1290E5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DF0F-2992-462E-A62A-8D1C35EE4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B49-3218-46FC-8FAD-DAC1A1290E5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DF0F-2992-462E-A62A-8D1C35EE4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EB49-3218-46FC-8FAD-DAC1A1290E5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4DF0F-2992-462E-A62A-8D1C35EE4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800199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 «Мебель»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077072"/>
            <a:ext cx="6400800" cy="21602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ru-RU" sz="18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подготовила: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Карагулян Ляна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Царуковна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1" y="620688"/>
            <a:ext cx="1872207" cy="8640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Прихожая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1521" y="2132855"/>
            <a:ext cx="2232247" cy="2520281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одежды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Вешалка с крючками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Тумба для обуви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Комод для вещей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Зеркало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Табурет мягкий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женя\Desktop\58c350a65b41230b056729278aa3f7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48680"/>
            <a:ext cx="5832648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836712"/>
            <a:ext cx="1800200" cy="1008112"/>
          </a:xfrm>
        </p:spPr>
        <p:txBody>
          <a:bodyPr>
            <a:noAutofit/>
          </a:bodyPr>
          <a:lstStyle/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Гостиная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2100227"/>
            <a:ext cx="1728192" cy="2952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Диван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Кресло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Столик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Телевизор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622049"/>
            <a:ext cx="6552728" cy="368590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692696"/>
            <a:ext cx="1666528" cy="7424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Кухня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0345" y="2390931"/>
            <a:ext cx="2160240" cy="223224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Плита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Кухонная стенка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Стулья</a:t>
            </a:r>
          </a:p>
          <a:p>
            <a:endParaRPr lang="ru-RU" sz="2000" dirty="0"/>
          </a:p>
        </p:txBody>
      </p:sp>
      <p:pic>
        <p:nvPicPr>
          <p:cNvPr id="5122" name="Picture 2" descr="C:\Users\User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32785"/>
            <a:ext cx="6731314" cy="574854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04664"/>
            <a:ext cx="1728191" cy="8640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1" y="1700808"/>
            <a:ext cx="1512168" cy="2592289"/>
          </a:xfrm>
        </p:spPr>
        <p:txBody>
          <a:bodyPr>
            <a:normAutofit lnSpcReduction="10000"/>
          </a:bodyPr>
          <a:lstStyle/>
          <a:p>
            <a:endParaRPr lang="ru-RU" sz="2400" i="1" dirty="0" smtClean="0"/>
          </a:p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Диван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Кресла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Торшер</a:t>
            </a:r>
          </a:p>
          <a:p>
            <a:endParaRPr lang="ru-RU" sz="2400" i="1" dirty="0"/>
          </a:p>
        </p:txBody>
      </p:sp>
      <p:pic>
        <p:nvPicPr>
          <p:cNvPr id="4098" name="Picture 2" descr="C:\Users\User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854866"/>
            <a:ext cx="6890715" cy="559847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404664"/>
            <a:ext cx="1800199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Спальная комната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3" y="1772816"/>
            <a:ext cx="1944216" cy="3816424"/>
          </a:xfrm>
        </p:spPr>
        <p:txBody>
          <a:bodyPr>
            <a:normAutofit/>
          </a:bodyPr>
          <a:lstStyle/>
          <a:p>
            <a:endParaRPr lang="ru-RU" sz="2400" i="1" dirty="0" smtClean="0"/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Кровать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Тумба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Торшер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Журнальный столик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ресло</a:t>
            </a:r>
          </a:p>
          <a:p>
            <a:endParaRPr lang="ru-RU" sz="2800" i="1" dirty="0" smtClean="0"/>
          </a:p>
          <a:p>
            <a:endParaRPr lang="ru-RU" sz="2800" dirty="0"/>
          </a:p>
        </p:txBody>
      </p:sp>
      <p:pic>
        <p:nvPicPr>
          <p:cNvPr id="3074" name="Picture 2" descr="C:\Users\User\Desktop\122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6624736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«Мебель»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мебели в квартире.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шкаф повесим мы рубашку,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 буфет поставим чашку.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ножки отдохнули,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Посидим чуть-чуть на стуле.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когда мы крепко спали,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кровати мы лежали.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мы с котом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Посидели за столом,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 с вареньем дружно пили – 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мебели в квартире.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Загибаем пальчики, начиная с</a:t>
            </a:r>
          </a:p>
          <a:p>
            <a:pPr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Большого, на обеих руках.</a:t>
            </a:r>
          </a:p>
          <a:p>
            <a:pPr>
              <a:buNone/>
            </a:pP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Сжимаем и разжимаем кулачки.</a:t>
            </a:r>
          </a:p>
          <a:p>
            <a:pPr>
              <a:buNone/>
            </a:pP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Попеременно хлопаем в ладоши и</a:t>
            </a:r>
          </a:p>
          <a:p>
            <a:pPr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стучим кулачками.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«Что пропало?»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экране 4 картинки с изображением мебели. Дети называют предметы на картинках, запоминают их.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женя\Desktop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49080"/>
            <a:ext cx="2376264" cy="2376264"/>
          </a:xfrm>
          <a:prstGeom prst="rect">
            <a:avLst/>
          </a:prstGeom>
          <a:noFill/>
        </p:spPr>
      </p:pic>
      <p:pic>
        <p:nvPicPr>
          <p:cNvPr id="7172" name="Picture 4" descr="C:\Users\женя\Desktop\8488e76ff12264d4c4e6a6ea46ba624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2160240" cy="2163964"/>
          </a:xfrm>
          <a:prstGeom prst="rect">
            <a:avLst/>
          </a:prstGeom>
          <a:noFill/>
        </p:spPr>
      </p:pic>
      <p:pic>
        <p:nvPicPr>
          <p:cNvPr id="7173" name="Picture 5" descr="C:\Users\женя\Desktop\bad0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3" y="1700808"/>
            <a:ext cx="3280363" cy="2160240"/>
          </a:xfrm>
          <a:prstGeom prst="rect">
            <a:avLst/>
          </a:prstGeom>
          <a:noFill/>
        </p:spPr>
      </p:pic>
      <p:pic>
        <p:nvPicPr>
          <p:cNvPr id="7174" name="Picture 6" descr="C:\Users\женя\Desktop\shop_items_catalog_image36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293095"/>
            <a:ext cx="3240360" cy="216073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картинки нет?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C:\Users\женя\Desktop\8488e76ff12264d4c4e6a6ea46ba624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2304256" cy="2308229"/>
          </a:xfrm>
          <a:prstGeom prst="rect">
            <a:avLst/>
          </a:prstGeom>
          <a:noFill/>
        </p:spPr>
      </p:pic>
      <p:pic>
        <p:nvPicPr>
          <p:cNvPr id="9" name="Picture 5" descr="C:\Users\женя\Desktop\bad01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221088"/>
            <a:ext cx="3280364" cy="2160240"/>
          </a:xfrm>
          <a:prstGeom prst="rect">
            <a:avLst/>
          </a:prstGeom>
          <a:noFill/>
        </p:spPr>
      </p:pic>
      <p:pic>
        <p:nvPicPr>
          <p:cNvPr id="12" name="Picture 6" descr="C:\Users\женя\Desktop\shop_items_catalog_image3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3347611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предмет лишний?» Почему?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женя\Desktop\1662202_derevyannyi-sto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2942839" cy="2160240"/>
          </a:xfrm>
          <a:prstGeom prst="rect">
            <a:avLst/>
          </a:prstGeom>
          <a:noFill/>
        </p:spPr>
      </p:pic>
      <p:pic>
        <p:nvPicPr>
          <p:cNvPr id="8196" name="Picture 4" descr="C:\Users\женя\Desktop\walnut-wood-ladder-back-chair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2376264" cy="2376264"/>
          </a:xfrm>
          <a:prstGeom prst="rect">
            <a:avLst/>
          </a:prstGeom>
          <a:noFill/>
        </p:spPr>
      </p:pic>
      <p:pic>
        <p:nvPicPr>
          <p:cNvPr id="8197" name="Picture 5" descr="C:\Users\женя\Desktop\6a477e85b4c44eebed8b5ce5342ee0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21088"/>
            <a:ext cx="2880320" cy="2160240"/>
          </a:xfrm>
          <a:prstGeom prst="rect">
            <a:avLst/>
          </a:prstGeom>
          <a:noFill/>
        </p:spPr>
      </p:pic>
      <p:pic>
        <p:nvPicPr>
          <p:cNvPr id="8198" name="Picture 6" descr="C:\Users\женя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221088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лишний?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женя\Desktop\i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312368" cy="2208246"/>
          </a:xfrm>
          <a:prstGeom prst="rect">
            <a:avLst/>
          </a:prstGeom>
          <a:noFill/>
        </p:spPr>
      </p:pic>
      <p:pic>
        <p:nvPicPr>
          <p:cNvPr id="9219" name="Picture 3" descr="C:\Users\женя\Desktop\i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065529" cy="1944215"/>
          </a:xfrm>
          <a:prstGeom prst="rect">
            <a:avLst/>
          </a:prstGeom>
          <a:noFill/>
        </p:spPr>
      </p:pic>
      <p:pic>
        <p:nvPicPr>
          <p:cNvPr id="1026" name="Picture 2" descr="C:\Users\User\Desktop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4032448" cy="2268252"/>
          </a:xfrm>
          <a:prstGeom prst="rect">
            <a:avLst/>
          </a:prstGeom>
          <a:noFill/>
        </p:spPr>
      </p:pic>
      <p:pic>
        <p:nvPicPr>
          <p:cNvPr id="1027" name="Picture 3" descr="C:\Users\User\Desktop\79438490f52653d8cb18944c811ff3d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17032"/>
            <a:ext cx="3665984" cy="2749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9288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обобщающим понятием «Мебель».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 детям выделять разные признаки предметов, сравнивать, находить существенные признаки, называть их словами.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картинки с изображением мебели, слайд-презентация, фотографии мебели в квартире, магнитная доска, проектор.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«Поиграем со стульчиком»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600200"/>
            <a:ext cx="4752528" cy="49971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 на стульчики – встали.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 на стульчики – встали.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Спинку стула руками достали.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 на стульчики – встали.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 на стульчики – встали.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Ножки руками достали.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 на стульчики – встали.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 на стульчики – встали.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Сиденье руками достали.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 на стульчики – встали.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 на стульчики – встали.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Ручками весело все помахали.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229600" cy="243428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2818656" cy="99571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Теперь, дети, отгадайте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6361" y="2492896"/>
            <a:ext cx="2818656" cy="23762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рассвете, на закате</a:t>
            </a:r>
          </a:p>
          <a:p>
            <a:pPr>
              <a:spcBef>
                <a:spcPts val="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Сладко спится на ……. </a:t>
            </a: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5017" y="1556792"/>
            <a:ext cx="5724637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4869160"/>
            <a:ext cx="6203032" cy="504056"/>
          </a:xfrm>
        </p:spPr>
        <p:txBody>
          <a:bodyPr/>
          <a:lstStyle/>
          <a:p>
            <a:r>
              <a:rPr lang="ru-RU" i="1" dirty="0" smtClean="0"/>
              <a:t>                 стол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72715" y="1772816"/>
            <a:ext cx="2925961" cy="2160241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крышей 4 ножки,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на крыше – суп да ложки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dirty="0"/>
          </a:p>
        </p:txBody>
      </p:sp>
      <p:pic>
        <p:nvPicPr>
          <p:cNvPr id="7" name="Picture 2" descr="C:\Users\женя\Desktop\stolidet_ikea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586" y="1052736"/>
            <a:ext cx="4536504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228" y="4797152"/>
            <a:ext cx="3008313" cy="1162050"/>
          </a:xfrm>
        </p:spPr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шкаф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596580"/>
            <a:ext cx="3466728" cy="3168353"/>
          </a:xfrm>
        </p:spPr>
        <p:txBody>
          <a:bodyPr>
            <a:normAutofit fontScale="92500"/>
          </a:bodyPr>
          <a:lstStyle/>
          <a:p>
            <a:endParaRPr lang="ru-RU" sz="2000" i="1" dirty="0" smtClean="0"/>
          </a:p>
          <a:p>
            <a:r>
              <a:rPr lang="ru-RU" sz="2400" dirty="0" smtClean="0"/>
              <a:t>На меня посмотрите, </a:t>
            </a:r>
          </a:p>
          <a:p>
            <a:r>
              <a:rPr lang="ru-RU" sz="2400" dirty="0" smtClean="0"/>
              <a:t>Двери можете открыть вы,</a:t>
            </a:r>
          </a:p>
          <a:p>
            <a:r>
              <a:rPr lang="ru-RU" sz="2400" dirty="0" smtClean="0"/>
              <a:t>А на полочках моих</a:t>
            </a:r>
          </a:p>
          <a:p>
            <a:r>
              <a:rPr lang="ru-RU" sz="2400" dirty="0" smtClean="0"/>
              <a:t>Много нужного стоит!</a:t>
            </a:r>
          </a:p>
          <a:p>
            <a:r>
              <a:rPr lang="ru-RU" sz="2400" dirty="0" smtClean="0"/>
              <a:t>Выше всех я, как жираф,</a:t>
            </a:r>
          </a:p>
          <a:p>
            <a:r>
              <a:rPr lang="ru-RU" sz="2400" dirty="0" smtClean="0"/>
              <a:t>Я – большой, красивый….. </a:t>
            </a:r>
          </a:p>
          <a:p>
            <a:endParaRPr lang="ru-RU" i="1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124744"/>
            <a:ext cx="3782746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085184"/>
            <a:ext cx="3008313" cy="1162050"/>
          </a:xfrm>
        </p:spPr>
        <p:txBody>
          <a:bodyPr/>
          <a:lstStyle/>
          <a:p>
            <a:r>
              <a:rPr lang="ru-RU" i="1" dirty="0" smtClean="0"/>
              <a:t>                 стул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0141" y="1454981"/>
            <a:ext cx="3600400" cy="2448272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четырёх ногах стою,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Ходить я вовсе не могу,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устанешь ты гулять,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можешь сесть и отдыхать.   </a:t>
            </a:r>
          </a:p>
          <a:p>
            <a:endParaRPr lang="ru-RU" sz="2000" i="1" dirty="0" smtClean="0"/>
          </a:p>
          <a:p>
            <a:endParaRPr lang="ru-RU" dirty="0"/>
          </a:p>
        </p:txBody>
      </p:sp>
      <p:pic>
        <p:nvPicPr>
          <p:cNvPr id="4098" name="Picture 2" descr="C:\Users\женя\Desktop\43823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3" y="273050"/>
            <a:ext cx="4308421" cy="585311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861048"/>
            <a:ext cx="3008313" cy="1162050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037055"/>
            <a:ext cx="3168352" cy="325604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нём легко сидится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приятно, сладко спится!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Спинка мягкая, подушка,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ещё для счастья нужно?   </a:t>
            </a:r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0288" y="1359495"/>
            <a:ext cx="4651702" cy="35644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5760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Послушайте стихотворение К. Нефёдовой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4752528" cy="532859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Мебель в доме берегут,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Создаёт она уют. 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без мебели пустой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как будто нежилой.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за стол садимся есть, 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Стул нам нужен, чтобы сесть.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диване или в кресле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 фильм мы интересный.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полки книги мы берём,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шкаф одежду мы кладём.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удобная кровать 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нужна, чтоб сладко спать.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User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5625" y="2132856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4248472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посмотрим на интерьеры нескольких квартир.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Скажите, 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комната и перечислите находящуюся в ней мебель.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522</Words>
  <Application>Microsoft Office PowerPoint</Application>
  <PresentationFormat>Экран (4:3)</PresentationFormat>
  <Paragraphs>133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Презентация на тему: «Мебель»</vt:lpstr>
      <vt:lpstr>Презентация PowerPoint</vt:lpstr>
      <vt:lpstr>Теперь, дети, отгадайте загадки.</vt:lpstr>
      <vt:lpstr>                 стол</vt:lpstr>
      <vt:lpstr>                    шкаф </vt:lpstr>
      <vt:lpstr>                 стул </vt:lpstr>
      <vt:lpstr>                  диван </vt:lpstr>
      <vt:lpstr>Послушайте стихотворение К. Нефёдовой</vt:lpstr>
      <vt:lpstr>А теперь посмотрим на интерьеры нескольких квартир.   Скажите, как называется комната и перечислите находящуюся в ней мебель.</vt:lpstr>
      <vt:lpstr>Прихожая</vt:lpstr>
      <vt:lpstr>Презентация PowerPoint</vt:lpstr>
      <vt:lpstr>Кухня</vt:lpstr>
      <vt:lpstr>Столовая</vt:lpstr>
      <vt:lpstr>Спальная комната</vt:lpstr>
      <vt:lpstr>Пальчиковая гимнастика «Мебель»</vt:lpstr>
      <vt:lpstr>Дидактическая игра «Что пропало?» На экране 4 картинки с изображением мебели. Дети называют предметы на картинках, запоминают их.</vt:lpstr>
      <vt:lpstr>Какой картинки нет?</vt:lpstr>
      <vt:lpstr>Дидактическая игра  «Какой предмет лишний?» Почему?</vt:lpstr>
      <vt:lpstr>Какой предмет лишний?</vt:lpstr>
      <vt:lpstr>Подвижная игра  «Поиграем со стульчиком»</vt:lpstr>
      <vt:lpstr>СПАСИБО ЗА ВНИМАНИЕ!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«Мебель»</dc:title>
  <dc:creator>User</dc:creator>
  <cp:lastModifiedBy>Элена Гендриковна Карагулян</cp:lastModifiedBy>
  <cp:revision>286</cp:revision>
  <dcterms:created xsi:type="dcterms:W3CDTF">2017-02-24T12:22:26Z</dcterms:created>
  <dcterms:modified xsi:type="dcterms:W3CDTF">2020-10-17T10:24:38Z</dcterms:modified>
</cp:coreProperties>
</file>