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8E60-2F9B-4D49-91E3-4419AB9B6DD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F4B3-ECCD-4E8E-A4B1-2404D5F37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91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8E60-2F9B-4D49-91E3-4419AB9B6DD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F4B3-ECCD-4E8E-A4B1-2404D5F37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92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8E60-2F9B-4D49-91E3-4419AB9B6DD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F4B3-ECCD-4E8E-A4B1-2404D5F37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13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8E60-2F9B-4D49-91E3-4419AB9B6DD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F4B3-ECCD-4E8E-A4B1-2404D5F37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6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8E60-2F9B-4D49-91E3-4419AB9B6DD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F4B3-ECCD-4E8E-A4B1-2404D5F37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8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8E60-2F9B-4D49-91E3-4419AB9B6DD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F4B3-ECCD-4E8E-A4B1-2404D5F37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86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8E60-2F9B-4D49-91E3-4419AB9B6DD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F4B3-ECCD-4E8E-A4B1-2404D5F37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13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8E60-2F9B-4D49-91E3-4419AB9B6DD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F4B3-ECCD-4E8E-A4B1-2404D5F37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53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8E60-2F9B-4D49-91E3-4419AB9B6DD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F4B3-ECCD-4E8E-A4B1-2404D5F37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0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8E60-2F9B-4D49-91E3-4419AB9B6DD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F4B3-ECCD-4E8E-A4B1-2404D5F37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5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8E60-2F9B-4D49-91E3-4419AB9B6DD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F4B3-ECCD-4E8E-A4B1-2404D5F37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3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18E60-2F9B-4D49-91E3-4419AB9B6DD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DF4B3-ECCD-4E8E-A4B1-2404D5F37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4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679619/025b13d5-45cc-4946-8821-68e01e1c9341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8" b="20703"/>
          <a:stretch/>
        </p:blipFill>
        <p:spPr bwMode="auto">
          <a:xfrm>
            <a:off x="0" y="119"/>
            <a:ext cx="12203196" cy="685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7280" y="2462784"/>
            <a:ext cx="101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 – ИГРА «МАЛЕНЬКИЕ ФИНАНСИСТЫ»,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проведенная в рамках семейного финансового фестиваля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07936" y="3757064"/>
            <a:ext cx="404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Менщикова </a:t>
            </a:r>
          </a:p>
          <a:p>
            <a:pPr marL="1255713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Александровна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9952" y="5815584"/>
            <a:ext cx="143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Кедровый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97280" y="3429059"/>
            <a:ext cx="3133725" cy="3188335"/>
            <a:chOff x="0" y="0"/>
            <a:chExt cx="3133725" cy="3188335"/>
          </a:xfrm>
        </p:grpSpPr>
        <p:pic>
          <p:nvPicPr>
            <p:cNvPr id="7" name="Рисунок 6" descr="http://school-25.ucoz.ru/gazeta/kgnigi211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33725" cy="3188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7" descr="http://mebeldvplus.ru/wp-content/uploads/2015/09/6-purse-money-png-image-750x750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075" y="2238375"/>
              <a:ext cx="711200" cy="71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Прямоугольник 12"/>
          <p:cNvSpPr/>
          <p:nvPr/>
        </p:nvSpPr>
        <p:spPr>
          <a:xfrm>
            <a:off x="1" y="-8626"/>
            <a:ext cx="12191999" cy="6853619"/>
          </a:xfrm>
          <a:prstGeom prst="rect">
            <a:avLst/>
          </a:prstGeom>
          <a:noFill/>
          <a:ln w="228600" cmpd="tri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030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679619/025b13d5-45cc-4946-8821-68e01e1c9341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0" t="25114" b="20703"/>
          <a:stretch/>
        </p:blipFill>
        <p:spPr bwMode="auto">
          <a:xfrm>
            <a:off x="0" y="4381"/>
            <a:ext cx="12192000" cy="685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-8626"/>
            <a:ext cx="12191999" cy="6853619"/>
          </a:xfrm>
          <a:prstGeom prst="rect">
            <a:avLst/>
          </a:prstGeom>
          <a:noFill/>
          <a:ln w="228600" cmpd="tri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9392" y="414528"/>
            <a:ext cx="11015472" cy="373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Красноярского краевого семейного финансового фестиваля в детском саду поселка Кедровый в подготовительной к школе группе «Почемучки» прошла квест – игра «Маленькие финансисты».</a:t>
            </a:r>
            <a:endParaRPr lang="ru-RU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 финансовой грамотности у детей старшего дошкольного возраста.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расширять, актуализировать знания детей о старинных и современных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деньгах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их значении в жизни людей;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закрепить знания детей о людях разных профессий;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продолжать учить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 решать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проблемные ситуации, аргументировать свои ответы, активизировать словарь;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способствовать развитию внимания, логического мышления, связной речи;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способствовать формированию коммуникативных отношений между детьми;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способствовать воспитанию нравственных качеств, правильному отношению к деньгам и разумному их использованию. 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 descr="http://pngimg.com/uploads/pinocchio/pinocchio_PNG4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88" y="3840480"/>
            <a:ext cx="2258885" cy="2803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817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679619/025b13d5-45cc-4946-8821-68e01e1c9341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0" t="25114" b="20703"/>
          <a:stretch/>
        </p:blipFill>
        <p:spPr bwMode="auto">
          <a:xfrm>
            <a:off x="1" y="-8627"/>
            <a:ext cx="12192000" cy="685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" y="4381"/>
            <a:ext cx="12191999" cy="6853619"/>
          </a:xfrm>
          <a:prstGeom prst="rect">
            <a:avLst/>
          </a:prstGeom>
          <a:noFill/>
          <a:ln w="228600" cmpd="tri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105" y="280416"/>
            <a:ext cx="11289792" cy="73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с большим удовольствием прошли все этапы игры, выполнили задания. Все задания были связаны с темой квеста.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получилась интересной и увлекательной.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user-an\Desktop\Новая папка\IMG_20201009_16190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0"/>
          <a:stretch/>
        </p:blipFill>
        <p:spPr bwMode="auto">
          <a:xfrm>
            <a:off x="451105" y="2115485"/>
            <a:ext cx="3063240" cy="3600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-an\Desktop\Новая папка\IMG_20201009_1620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828" y="2664523"/>
            <a:ext cx="3599815" cy="269938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 descr="C:\Users\user-an\Desktop\Новая папка\IMG_20201009_16214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929" y="2664523"/>
            <a:ext cx="3599815" cy="269938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7263" y="1365504"/>
            <a:ext cx="330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Музыкальная разминка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6186" y="1433295"/>
            <a:ext cx="4330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№1</a:t>
            </a:r>
          </a:p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Дидактическая игра «Назови профессии»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7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679619/025b13d5-45cc-4946-8821-68e01e1c9341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0" t="25114" b="20703"/>
          <a:stretch/>
        </p:blipFill>
        <p:spPr bwMode="auto">
          <a:xfrm>
            <a:off x="0" y="4381"/>
            <a:ext cx="12192000" cy="685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-8626"/>
            <a:ext cx="12191999" cy="6853619"/>
          </a:xfrm>
          <a:prstGeom prst="rect">
            <a:avLst/>
          </a:prstGeom>
          <a:noFill/>
          <a:ln w="228600" cmpd="tri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 descr="C:\Users\user-an\Desktop\Новая папка\IMG_20201009_1625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6" y="3929270"/>
            <a:ext cx="3599815" cy="269938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 descr="C:\Users\user-an\Desktop\Новая папка\IMG_20201009_1624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6" y="1079017"/>
            <a:ext cx="3599815" cy="269938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 descr="C:\Users\user-an\Desktop\Новая папка\IMG_20201009_1629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25" y="1097732"/>
            <a:ext cx="3599815" cy="269938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Рисунок 8" descr="C:\Users\user-an\Desktop\Новая папка\IMG_20201009_163059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26" y="3929270"/>
            <a:ext cx="3599815" cy="269938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Рисунок 9" descr="C:\Users\user-an\Desktop\Новая папка\IMG_20201009_16335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982" y="1079017"/>
            <a:ext cx="3599815" cy="269938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Рисунок 10" descr="C:\Users\user-an\Desktop\Новая папка\IMG_20201009_16340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982" y="3929269"/>
            <a:ext cx="3599815" cy="269938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31799" y="97154"/>
            <a:ext cx="353539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Мини музей «Изба»</a:t>
            </a:r>
          </a:p>
          <a:p>
            <a:pPr lvl="0"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№ 2</a:t>
            </a:r>
          </a:p>
          <a:p>
            <a:pPr lvl="0"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Дидактическая игра «Раздели деньги</a:t>
            </a: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55485" y="446880"/>
            <a:ext cx="37940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Эстафета «Распродажа в «Детском мире»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19786" y="418808"/>
            <a:ext cx="3668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№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 с мячом «Расходы – доходы»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1170" y="126736"/>
            <a:ext cx="2109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Спортивный зал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97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679619/025b13d5-45cc-4946-8821-68e01e1c9341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0" t="25114" b="20703"/>
          <a:stretch/>
        </p:blipFill>
        <p:spPr bwMode="auto">
          <a:xfrm>
            <a:off x="0" y="-8626"/>
            <a:ext cx="12192000" cy="685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" y="-8626"/>
            <a:ext cx="12191999" cy="6853619"/>
          </a:xfrm>
          <a:prstGeom prst="rect">
            <a:avLst/>
          </a:prstGeom>
          <a:noFill/>
          <a:ln w="228600" cmpd="tri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 descr="C:\Users\user-an\Desktop\Новая папка\IMG_20201009_1637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807244"/>
            <a:ext cx="3599815" cy="270002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 descr="C:\Users\user-an\Desktop\Новая папка\IMG_20201009_1638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3862604"/>
            <a:ext cx="3599815" cy="269938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 descr="C:\Users\user-an\Desktop\Новая папка\IMG_20201009_16465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78" y="2633777"/>
            <a:ext cx="3599815" cy="269938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 descr="C:\Users\user-an\Desktop\Новая папка\IMG_20201009_16521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571" y="927457"/>
            <a:ext cx="3599815" cy="269938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Рисунок 8" descr="C:\Users\user-an\Desktop\Новая папка\IMG_20201009_174707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6" b="3913"/>
          <a:stretch/>
        </p:blipFill>
        <p:spPr bwMode="auto">
          <a:xfrm>
            <a:off x="8621265" y="3862603"/>
            <a:ext cx="2892425" cy="269938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6657" y="106922"/>
            <a:ext cx="4129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№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Дидактическая игра «Ателье»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53133" y="1531497"/>
            <a:ext cx="360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№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Просмотр мультфильма «Смешарики. Уроки финансовой грамотности»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16922" y="106922"/>
            <a:ext cx="3096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Итог игры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Рефлексия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7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679619/025b13d5-45cc-4946-8821-68e01e1c9341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0" t="25114" b="20703"/>
          <a:stretch/>
        </p:blipFill>
        <p:spPr bwMode="auto">
          <a:xfrm>
            <a:off x="0" y="14127"/>
            <a:ext cx="12192000" cy="685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" y="-8626"/>
            <a:ext cx="12191999" cy="6853619"/>
          </a:xfrm>
          <a:prstGeom prst="rect">
            <a:avLst/>
          </a:prstGeom>
          <a:noFill/>
          <a:ln w="228600" cmpd="tri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 descr="C:\Users\user-an\Desktop\Новая папка\IMG_20201008_0841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04" y="2033433"/>
            <a:ext cx="2699385" cy="359981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08431" y="202168"/>
            <a:ext cx="106862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финальной игрой с детьми была проведена предварительная работа: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«Что такое деньги и для чего они нужны»;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глав из произведения А. Толстого «Золотой ключик или приключения Буратино»;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просмотр мультфильмов из программы фестиваля «Смешарики. Финансовая грамотность»;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разгадывание загадок по теме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фестиваля;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Сюжетно – ролевая игра «Магазин»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user-an\Desktop\фото 14 октября\IMG_20201014_0959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914" y="2855820"/>
            <a:ext cx="2699385" cy="359981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 descr="C:\Users\user-an\Desktop\фото 14 октября\IMG_20201014_0839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24" y="2033433"/>
            <a:ext cx="2699385" cy="359981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Рисунок 8" descr="C:\Users\user-an\Desktop\фото 14 октября\IMG_20201014_104612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212" y="2855820"/>
            <a:ext cx="2699385" cy="359981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9118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679619/025b13d5-45cc-4946-8821-68e01e1c9341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0" t="25114" b="20703"/>
          <a:stretch/>
        </p:blipFill>
        <p:spPr bwMode="auto">
          <a:xfrm>
            <a:off x="0" y="4381"/>
            <a:ext cx="12192000" cy="685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-8626"/>
            <a:ext cx="12191999" cy="6853619"/>
          </a:xfrm>
          <a:prstGeom prst="rect">
            <a:avLst/>
          </a:prstGeom>
          <a:noFill/>
          <a:ln w="228600" cmpd="tri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0288" y="2011680"/>
            <a:ext cx="10399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chgard36.tgl.net.ru/images/i0ektanr548os4g8c4cc8c4s80o08w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86" y="4558665"/>
            <a:ext cx="7305675" cy="1885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595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296</Words>
  <Application>Microsoft Office PowerPoint</Application>
  <PresentationFormat>Широкоэкранный</PresentationFormat>
  <Paragraphs>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user-an</dc:creator>
  <cp:lastModifiedBy>user-an</cp:lastModifiedBy>
  <cp:revision>19</cp:revision>
  <dcterms:created xsi:type="dcterms:W3CDTF">2020-10-10T00:03:44Z</dcterms:created>
  <dcterms:modified xsi:type="dcterms:W3CDTF">2020-10-14T09:19:08Z</dcterms:modified>
</cp:coreProperties>
</file>