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4" r:id="rId5"/>
    <p:sldId id="260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CDA"/>
    <a:srgbClr val="BA1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7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4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5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9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3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3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3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3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AB316-007E-4B45-A5E4-3EABABD2DA2C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6722C-4A80-469C-8EFD-5459CFD8D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7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i.ytimg.com/vi/48W1k90Zen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21"/>
            <a:ext cx="9144000" cy="684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lfiya\Desktop\1549991949_photo_frame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916832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Самой главной традицией 8 марта – являются цветы</a:t>
            </a:r>
            <a:r>
              <a:rPr lang="ru-RU" sz="2400" b="1" dirty="0">
                <a:latin typeface="+mj-lt"/>
              </a:rPr>
              <a:t>. Цветы принято дарить все женщинам в семье без исключения. Это может быть сестра, мама, бабушка, дочь, племянница, жена, девушка. Здесь самое главное не положение женщины, а то что она женщина.</a:t>
            </a:r>
          </a:p>
        </p:txBody>
      </p:sp>
    </p:spTree>
    <p:extLst>
      <p:ext uri="{BB962C8B-B14F-4D97-AF65-F5344CB8AC3E}">
        <p14:creationId xmlns:p14="http://schemas.microsoft.com/office/powerpoint/2010/main" val="38261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Alfiya\Desktop\1549991949_photo_frame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6" y="0"/>
            <a:ext cx="9108503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700808"/>
            <a:ext cx="4950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8 Марта - Женский день. </a:t>
            </a:r>
            <a:endParaRPr lang="ru-RU" sz="2400" b="1" dirty="0" smtClean="0">
              <a:latin typeface="+mj-lt"/>
            </a:endParaRPr>
          </a:p>
          <a:p>
            <a:pPr algn="ctr"/>
            <a:r>
              <a:rPr lang="ru-RU" sz="2400" b="1" dirty="0" smtClean="0">
                <a:latin typeface="+mj-lt"/>
              </a:rPr>
              <a:t>Праздник</a:t>
            </a:r>
            <a:r>
              <a:rPr lang="ru-RU" sz="2400" b="1" dirty="0">
                <a:latin typeface="+mj-lt"/>
              </a:rPr>
              <a:t>, который любят и ждут, чтобы поздравить своих любимых мам, бабушек</a:t>
            </a:r>
            <a:r>
              <a:rPr lang="ru-RU" sz="2400" b="1" dirty="0" smtClean="0">
                <a:latin typeface="+mj-lt"/>
              </a:rPr>
              <a:t>.</a:t>
            </a:r>
          </a:p>
          <a:p>
            <a:pPr algn="ctr"/>
            <a:r>
              <a:rPr lang="ru-RU" sz="2400" b="1" dirty="0" smtClean="0">
                <a:latin typeface="+mj-lt"/>
              </a:rPr>
              <a:t> </a:t>
            </a:r>
            <a:r>
              <a:rPr lang="ru-RU" sz="2400" b="1" dirty="0">
                <a:latin typeface="+mj-lt"/>
              </a:rPr>
              <a:t>Особых поздравлений удостаиваются наши любимые мамочки,</a:t>
            </a:r>
          </a:p>
          <a:p>
            <a:pPr algn="ctr"/>
            <a:r>
              <a:rPr lang="ru-RU" sz="2400" b="1" dirty="0">
                <a:latin typeface="+mj-lt"/>
              </a:rPr>
              <a:t>ведь для каждого человека мама – самый близкий и родной человек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6887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Alfiya\Desktop\1549991949_photo_frame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54" y="3068960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lfiya\Desktop\1549991949_photo_frame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" y="44624"/>
            <a:ext cx="9131517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95736" y="1556792"/>
            <a:ext cx="4536504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Сегодня день 8 Марта,</a:t>
            </a:r>
            <a:br>
              <a:rPr lang="ru-RU" b="1" dirty="0" smtClean="0"/>
            </a:br>
            <a:r>
              <a:rPr lang="ru-RU" b="1" dirty="0" smtClean="0"/>
              <a:t>Мы поздравляем женщин всех,</a:t>
            </a:r>
            <a:br>
              <a:rPr lang="ru-RU" b="1" dirty="0" smtClean="0"/>
            </a:br>
            <a:r>
              <a:rPr lang="ru-RU" b="1" dirty="0" smtClean="0"/>
              <a:t>Пускай не гаснет их улыбка,</a:t>
            </a:r>
            <a:br>
              <a:rPr lang="ru-RU" b="1" dirty="0" smtClean="0"/>
            </a:br>
            <a:r>
              <a:rPr lang="ru-RU" b="1" dirty="0" smtClean="0"/>
              <a:t>И не смолкает звонкий смех!</a:t>
            </a:r>
            <a:br>
              <a:rPr lang="ru-RU" b="1" dirty="0" smtClean="0"/>
            </a:br>
            <a:r>
              <a:rPr lang="ru-RU" b="1" dirty="0" smtClean="0"/>
              <a:t>Все мамы, бабушки и тети</a:t>
            </a:r>
            <a:br>
              <a:rPr lang="ru-RU" b="1" dirty="0" smtClean="0"/>
            </a:br>
            <a:r>
              <a:rPr lang="ru-RU" b="1" dirty="0" smtClean="0"/>
              <a:t>Желаем счастья море вам,</a:t>
            </a:r>
            <a:br>
              <a:rPr lang="ru-RU" b="1" dirty="0" smtClean="0"/>
            </a:br>
            <a:r>
              <a:rPr lang="ru-RU" b="1" dirty="0" smtClean="0"/>
              <a:t>Душе вашей тепла, веселья,</a:t>
            </a:r>
            <a:br>
              <a:rPr lang="ru-RU" b="1" dirty="0" smtClean="0"/>
            </a:br>
            <a:r>
              <a:rPr lang="ru-RU" b="1" dirty="0" smtClean="0"/>
              <a:t>Любви, спокойствия сердцам!</a:t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31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fiya\Desktop\IMG_6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5" y="548680"/>
            <a:ext cx="7494835" cy="5760640"/>
          </a:xfrm>
          <a:prstGeom prst="rect">
            <a:avLst/>
          </a:prstGeom>
          <a:solidFill>
            <a:srgbClr val="7030A0"/>
          </a:solidFill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900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Самый нежный праздник «8 марта»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Март – это время любви и цветов,</a:t>
            </a:r>
          </a:p>
          <a:p>
            <a:r>
              <a:rPr lang="ru-RU" dirty="0"/>
              <a:t>Нежных улыбок и ласковых слов,</a:t>
            </a:r>
          </a:p>
          <a:p>
            <a:r>
              <a:rPr lang="ru-RU" dirty="0"/>
              <a:t>Праздник чудесный приходит в наш дом.</a:t>
            </a:r>
          </a:p>
          <a:p>
            <a:r>
              <a:rPr lang="ru-RU" dirty="0"/>
              <a:t>С ясной улыбкой, добром и теплом.</a:t>
            </a:r>
          </a:p>
        </p:txBody>
      </p:sp>
      <p:pic>
        <p:nvPicPr>
          <p:cNvPr id="9219" name="Picture 3" descr="C:\Users\Alfiya\Desktop\1549991949_photo_frame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556792"/>
            <a:ext cx="5328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Самый </a:t>
            </a:r>
            <a:r>
              <a:rPr lang="ru-RU" sz="2400" b="1" dirty="0"/>
              <a:t>нежный праздник «8 марта</a:t>
            </a:r>
            <a:r>
              <a:rPr lang="ru-RU" sz="2400" b="1" dirty="0" smtClean="0"/>
              <a:t>»</a:t>
            </a:r>
            <a:endParaRPr lang="ru-RU" sz="2400" dirty="0"/>
          </a:p>
          <a:p>
            <a:pPr algn="ctr"/>
            <a:r>
              <a:rPr lang="ru-RU" sz="2400" b="1" dirty="0"/>
              <a:t>Март – это время любви и цветов,</a:t>
            </a:r>
          </a:p>
          <a:p>
            <a:pPr algn="ctr"/>
            <a:r>
              <a:rPr lang="ru-RU" sz="2400" b="1" dirty="0"/>
              <a:t>Нежных улыбок и ласковых слов,</a:t>
            </a:r>
          </a:p>
          <a:p>
            <a:pPr algn="ctr"/>
            <a:r>
              <a:rPr lang="ru-RU" sz="2400" b="1" dirty="0"/>
              <a:t>Праздник чудесный приходит в наш дом.</a:t>
            </a:r>
          </a:p>
          <a:p>
            <a:pPr algn="ctr"/>
            <a:r>
              <a:rPr lang="ru-RU" sz="2400" b="1" dirty="0"/>
              <a:t>С ясной улыбкой, добром и теплом.</a:t>
            </a:r>
          </a:p>
        </p:txBody>
      </p:sp>
    </p:spTree>
    <p:extLst>
      <p:ext uri="{BB962C8B-B14F-4D97-AF65-F5344CB8AC3E}">
        <p14:creationId xmlns:p14="http://schemas.microsoft.com/office/powerpoint/2010/main" val="28376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fiya\Desktop\c4491a89cd8729ae54839c0c76786b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9" y="659886"/>
            <a:ext cx="7584843" cy="56886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2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celes.club/uploads/posts/2022-05/thumbs/1653565056_32-celes-club-p-fioletovii-fon-s-dnem-rozhdeniya-krasivie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852936"/>
            <a:ext cx="619268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endParaRPr lang="ru-RU" sz="3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Группа №2 Улыбка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8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145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Alfiya</dc:creator>
  <cp:lastModifiedBy>Alfiya</cp:lastModifiedBy>
  <cp:revision>6</cp:revision>
  <dcterms:created xsi:type="dcterms:W3CDTF">2023-02-19T11:31:27Z</dcterms:created>
  <dcterms:modified xsi:type="dcterms:W3CDTF">2023-02-19T12:32:46Z</dcterms:modified>
</cp:coreProperties>
</file>