
<file path=[Content_Types].xml><?xml version="1.0" encoding="utf-8"?>
<Types xmlns="http://schemas.openxmlformats.org/package/2006/content-types">
  <Default ContentType="image/png" Extension="png"/>
  <Default ContentType="audio/unknown" Extension="mp3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6" r:id="rId2"/>
    <p:sldId id="256" r:id="rId3"/>
    <p:sldId id="257" r:id="rId4"/>
    <p:sldId id="262" r:id="rId5"/>
    <p:sldId id="264" r:id="rId6"/>
    <p:sldId id="261" r:id="rId7"/>
    <p:sldId id="267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00" autoAdjust="0"/>
    <p:restoredTop sz="99023" autoAdjust="0"/>
  </p:normalViewPr>
  <p:slideViewPr>
    <p:cSldViewPr>
      <p:cViewPr>
        <p:scale>
          <a:sx n="106" d="100"/>
          <a:sy n="106" d="100"/>
        </p:scale>
        <p:origin x="-15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0CD2-8FF5-499F-B3B0-B1D78128D622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587A4-9D97-42C7-8165-6AC93FC2F6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0CD2-8FF5-499F-B3B0-B1D78128D622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587A4-9D97-42C7-8165-6AC93FC2F6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0CD2-8FF5-499F-B3B0-B1D78128D622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587A4-9D97-42C7-8165-6AC93FC2F6F2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0CD2-8FF5-499F-B3B0-B1D78128D622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587A4-9D97-42C7-8165-6AC93FC2F6F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0CD2-8FF5-499F-B3B0-B1D78128D622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587A4-9D97-42C7-8165-6AC93FC2F6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0CD2-8FF5-499F-B3B0-B1D78128D622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587A4-9D97-42C7-8165-6AC93FC2F6F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0CD2-8FF5-499F-B3B0-B1D78128D622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587A4-9D97-42C7-8165-6AC93FC2F6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0CD2-8FF5-499F-B3B0-B1D78128D622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587A4-9D97-42C7-8165-6AC93FC2F6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0CD2-8FF5-499F-B3B0-B1D78128D622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587A4-9D97-42C7-8165-6AC93FC2F6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0CD2-8FF5-499F-B3B0-B1D78128D622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587A4-9D97-42C7-8165-6AC93FC2F6F2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0CD2-8FF5-499F-B3B0-B1D78128D622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587A4-9D97-42C7-8165-6AC93FC2F6F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A300CD2-8FF5-499F-B3B0-B1D78128D622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E3587A4-9D97-42C7-8165-6AC93FC2F6F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2" Target="../media/image2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.xml.rels><?xml version="1.0" encoding="UTF-8" standalone="yes" ?><Relationships xmlns="http://schemas.openxmlformats.org/package/2006/relationships"><Relationship Id="rId2" Target="../media/image3.jpeg" Type="http://schemas.openxmlformats.org/officeDocument/2006/relationships/image"/><Relationship Id="rId1" Target="../slideLayouts/slideLayout1.xml" Type="http://schemas.openxmlformats.org/officeDocument/2006/relationships/slideLayout"/></Relationships>
</file>

<file path=ppt/slides/_rels/slide3.xml.rels><?xml version="1.0" encoding="UTF-8" standalone="yes" ?><Relationships xmlns="http://schemas.openxmlformats.org/package/2006/relationships"><Relationship Id="rId2" Target="../media/image4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4.xml.rels><?xml version="1.0" encoding="UTF-8" standalone="yes" ?><Relationships xmlns="http://schemas.openxmlformats.org/package/2006/relationships"><Relationship Id="rId2" Target="../media/image5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5.xml.rels><?xml version="1.0" encoding="UTF-8" standalone="yes" ?><Relationships xmlns="http://schemas.openxmlformats.org/package/2006/relationships"><Relationship Id="rId2" Target="../media/image6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6.xml.rels><?xml version="1.0" encoding="UTF-8" standalone="yes" ?><Relationships xmlns="http://schemas.openxmlformats.org/package/2006/relationships"><Relationship Id="rId2" Target="../media/image7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7.xml.rels><?xml version="1.0" encoding="UTF-8" standalone="yes" ?><Relationships xmlns="http://schemas.openxmlformats.org/package/2006/relationships"><Relationship Id="rId3" Target="../media/image9.jpeg" Type="http://schemas.openxmlformats.org/officeDocument/2006/relationships/image"/><Relationship Id="rId2" Target="../media/image8.jpeg" Type="http://schemas.openxmlformats.org/officeDocument/2006/relationships/image"/><Relationship Id="rId1" Target="../slideLayouts/slideLayout2.xml" Type="http://schemas.openxmlformats.org/officeDocument/2006/relationships/slideLayout"/><Relationship Id="rId5" Target="../media/image11.jpeg" Type="http://schemas.openxmlformats.org/officeDocument/2006/relationships/image"/><Relationship Id="rId4" Target="../media/image10.jpeg" Type="http://schemas.openxmlformats.org/officeDocument/2006/relationships/image"/></Relationships>
</file>

<file path=ppt/slides/_rels/slide8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.mp3" Type="http://schemas.openxmlformats.org/officeDocument/2006/relationships/audio"/><Relationship Id="rId1" Target="../media/media1.mp3" Type="http://schemas.microsoft.com/office/2007/relationships/media"/><Relationship Id="rId5" Target="../media/image13.png" Type="http://schemas.openxmlformats.org/officeDocument/2006/relationships/image"/><Relationship Id="rId4" Target="../media/image12.jpeg" Type="http://schemas.openxmlformats.org/officeDocument/2006/relationships/imag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17469"/>
            <a:ext cx="4314056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Этот зверь похож на кошку,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Но имеет грозный вид.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Если встретишь на дорожке,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Непременно зарычит.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Весь пушистый, полосатый,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Но суров, не любит игр.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Он зубастый и усатый.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Этот кот зовётся …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28800"/>
            <a:ext cx="7092280" cy="494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10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0"/>
            <a:ext cx="7488832" cy="1772816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Как избежать экологической катастрофы «Тигров»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00192" y="5013176"/>
            <a:ext cx="2728392" cy="1752600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Выполнила </a:t>
            </a:r>
          </a:p>
          <a:p>
            <a:pPr algn="l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Команда «Тигрята»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37303"/>
            <a:ext cx="5688632" cy="510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05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096" y="188640"/>
            <a:ext cx="3683079" cy="619268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29 июля отмечается Международный День тигра. Численность тигров за последнее время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резко сократилась.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Индии тигры живут и в Сибири,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Но у сибирского лапы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пошире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:-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Чтобы морозной сибирской 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зимой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Не провалился он в снег с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головой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Индии тигры о снеге не знают,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Лишь от жары они там и страдают.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потому- то у них, между прочим,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Шерсть и пореже, да и покороче.</a:t>
            </a:r>
          </a:p>
          <a:p>
            <a:pPr marL="0" indent="0">
              <a:buNone/>
            </a:pP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40568" y="548680"/>
            <a:ext cx="604743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41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28800"/>
            <a:ext cx="7543800" cy="4608512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560840" cy="98072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Сколько тигров?</a:t>
            </a:r>
            <a:endParaRPr lang="ru-RU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2" y="764704"/>
            <a:ext cx="9080811" cy="607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67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6489" y="1556792"/>
            <a:ext cx="7543800" cy="463094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339" y="260648"/>
            <a:ext cx="7560840" cy="108012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Единственный враг тигров – человек</a:t>
            </a:r>
            <a:r>
              <a:rPr lang="ru-RU" sz="2400" dirty="0"/>
              <a:t>. Люди охотятся на тигров по самым разным причинам.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35437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97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27584" y="1617914"/>
            <a:ext cx="7200800" cy="4678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345"/>
            <a:ext cx="8496944" cy="1600200"/>
          </a:xfrm>
        </p:spPr>
        <p:txBody>
          <a:bodyPr>
            <a:normAutofit/>
          </a:bodyPr>
          <a:lstStyle/>
          <a:p>
            <a:r>
              <a:rPr lang="ru-RU" sz="3200" dirty="0"/>
              <a:t>Сильнейшие </a:t>
            </a:r>
            <a:r>
              <a:rPr lang="ru-RU" sz="3200" dirty="0" smtClean="0"/>
              <a:t>снегопады угрожают </a:t>
            </a:r>
            <a:r>
              <a:rPr lang="ru-RU" sz="3200" dirty="0"/>
              <a:t>жизни амурского тигра.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6765"/>
            <a:ext cx="8640960" cy="528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39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892480" cy="792087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Взрослые тигры слишком сильны, но маленькие тигрята без присмотра – это отличный обед для удава, леопарда или диких собак.</a:t>
            </a:r>
            <a:endParaRPr lang="ru-RU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88" y="1124744"/>
            <a:ext cx="442798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39"/>
            <a:ext cx="4644008" cy="3065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96" y="1124743"/>
            <a:ext cx="4741204" cy="335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96" y="3789039"/>
            <a:ext cx="4752528" cy="3065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02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20688"/>
            <a:ext cx="8280920" cy="129614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Запретить вырубку лесов, усилить борьбу с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браконьерством, сохранять и создавать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заповедники для размножения и жизни тигров,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не нарушая экологию.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14184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Заключение: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33171"/>
            <a:ext cx="7704856" cy="513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Народные - Частушки (minus 1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4511" y="5921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5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4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347</TotalTime>
  <Words>198</Words>
  <Application>Microsoft Office PowerPoint</Application>
  <PresentationFormat>Экран (4:3)</PresentationFormat>
  <Paragraphs>27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Волна</vt:lpstr>
      <vt:lpstr>Презентация PowerPoint</vt:lpstr>
      <vt:lpstr>Как избежать экологической катастрофы «Тигров»</vt:lpstr>
      <vt:lpstr>Презентация PowerPoint</vt:lpstr>
      <vt:lpstr>Сколько тигров?</vt:lpstr>
      <vt:lpstr>Единственный враг тигров – человек. Люди охотятся на тигров по самым разным причинам.  </vt:lpstr>
      <vt:lpstr>Сильнейшие снегопады угрожают жизни амурского тигра. </vt:lpstr>
      <vt:lpstr>Взрослые тигры слишком сильны, но маленькие тигрята без присмотра – это отличный обед для удава, леопарда или диких собак.</vt:lpstr>
      <vt:lpstr>Заключение: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избежать экологической катастрофы у тигров</dc:title>
  <dc:creator>Алина</dc:creator>
  <cp:lastModifiedBy>Алина</cp:lastModifiedBy>
  <cp:revision>23</cp:revision>
  <dcterms:created xsi:type="dcterms:W3CDTF">2018-02-21T12:26:34Z</dcterms:created>
  <dcterms:modified xsi:type="dcterms:W3CDTF">2018-02-25T05:32:33Z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10630854</vt:lpwstr>
  </property>
  <property fmtid="{D5CDD505-2E9C-101B-9397-08002B2CF9AE}" name="NXPowerLiteSettings" pid="3">
    <vt:lpwstr>C7000400038000</vt:lpwstr>
  </property>
  <property fmtid="{D5CDD505-2E9C-101B-9397-08002B2CF9AE}" name="NXPowerLiteVersion" pid="4">
    <vt:lpwstr>S9.0.3</vt:lpwstr>
  </property>
</Properties>
</file>