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4" r:id="rId26"/>
    <p:sldId id="295" r:id="rId27"/>
    <p:sldId id="297" r:id="rId28"/>
    <p:sldId id="299" r:id="rId29"/>
    <p:sldId id="301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101"/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3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7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3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7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2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5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6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0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D7E0-8BB1-4552-9A8F-98D1C6410060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F549-562D-4691-8208-5BB6C8C6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1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4B3101"/>
                </a:solidFill>
                <a:latin typeface="Monotype Corsiva" pitchFamily="66" charset="0"/>
              </a:rPr>
              <a:t>«Как мы осень провожали»</a:t>
            </a:r>
            <a:endParaRPr lang="ru-RU" sz="5400" b="1" i="1" dirty="0">
              <a:solidFill>
                <a:srgbClr val="4B310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mix_4m37s (audio-join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7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08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27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50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8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91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9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0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95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38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0"/>
            <a:ext cx="7659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16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43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52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7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25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65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08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39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78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8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8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00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30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7226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93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44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52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90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52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38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12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57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6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86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19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4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Экран (4:3)</PresentationFormat>
  <Paragraphs>2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«Как мы осень провожали»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мы осень провожали»</dc:title>
  <dc:creator>Оксана</dc:creator>
  <cp:lastModifiedBy>Оксана</cp:lastModifiedBy>
  <cp:revision>3</cp:revision>
  <dcterms:created xsi:type="dcterms:W3CDTF">2020-11-07T07:56:51Z</dcterms:created>
  <dcterms:modified xsi:type="dcterms:W3CDTF">2020-11-07T08:27:37Z</dcterms:modified>
</cp:coreProperties>
</file>