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40746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900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9711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428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6276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628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3909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50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674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1067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484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D2A9-FF6D-4A2F-88A5-5A31DEE5376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F085C-8BC4-4A66-A9C6-C4B5716A4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9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Спортивное развлечение </a:t>
            </a:r>
            <a:b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Здравствуй зимушка, зима»</a:t>
            </a:r>
            <a:b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фотоотчет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Группа № 5 «цветик-</a:t>
            </a:r>
            <a:r>
              <a:rPr lang="ru-RU" dirty="0" err="1" smtClean="0">
                <a:solidFill>
                  <a:schemeClr val="bg1"/>
                </a:solidFill>
              </a:rPr>
              <a:t>Семицветик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209073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Эвелина Лашук - Что такое зим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013157"/>
      </p:ext>
    </p:extLst>
  </p:cSld>
  <p:clrMapOvr>
    <a:masterClrMapping/>
  </p:clrMapOvr>
  <p:transition spd="slow" advTm="84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479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 мальчиков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595398"/>
      </p:ext>
    </p:extLst>
  </p:cSld>
  <p:clrMapOvr>
    <a:masterClrMapping/>
  </p:clrMapOvr>
  <p:transition spd="slow" advTm="83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девочек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642001"/>
      </p:ext>
    </p:extLst>
  </p:cSld>
  <p:clrMapOvr>
    <a:masterClrMapping/>
  </p:clrMapOvr>
  <p:transition spd="slow" advTm="72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6" y="130398"/>
            <a:ext cx="3720512" cy="661424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935" y="111232"/>
            <a:ext cx="3693261" cy="655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408911"/>
      </p:ext>
    </p:extLst>
  </p:cSld>
  <p:clrMapOvr>
    <a:masterClrMapping/>
  </p:clrMapOvr>
  <p:transition spd="slow" advTm="89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Ребята увлеченно собирали Снеговика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496" y="1649760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266281"/>
      </p:ext>
    </p:extLst>
  </p:cSld>
  <p:clrMapOvr>
    <a:masterClrMapping/>
  </p:clrMapOvr>
  <p:transition spd="slow" advTm="114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159074"/>
      </p:ext>
    </p:extLst>
  </p:cSld>
  <p:clrMapOvr>
    <a:masterClrMapping/>
  </p:clrMapOvr>
  <p:transition spd="slow" advTm="51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какие снеговики у нас получились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04" y="1628800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72749"/>
      </p:ext>
    </p:extLst>
  </p:cSld>
  <p:clrMapOvr>
    <a:masterClrMapping/>
  </p:clrMapOvr>
  <p:transition spd="slow" advTm="115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Подвижная игра «Снежинки и дворник»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63" y="1628800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384779"/>
      </p:ext>
    </p:extLst>
  </p:cSld>
  <p:clrMapOvr>
    <a:masterClrMapping/>
  </p:clrMapOvr>
  <p:transition spd="slow" advTm="111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Поиграли в музыкальную игру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40" y="1484784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662583"/>
      </p:ext>
    </p:extLst>
  </p:cSld>
  <p:clrMapOvr>
    <a:masterClrMapping/>
  </p:clrMapOvr>
  <p:transition spd="slow" advTm="86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0648"/>
            <a:ext cx="8046156" cy="4525963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1700808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307306"/>
      </p:ext>
    </p:extLst>
  </p:cSld>
  <p:clrMapOvr>
    <a:masterClrMapping/>
  </p:clrMapOvr>
  <p:transition spd="slow" advTm="91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ходе развлечения мы  закрепили знания детей о зимних развлечения  и признаках зимы, а так же узнали правила безопасности на улице зимой!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838" y="4005064"/>
            <a:ext cx="209073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400763"/>
      </p:ext>
    </p:extLst>
  </p:cSld>
  <p:clrMapOvr>
    <a:masterClrMapping/>
  </p:clrMapOvr>
  <p:transition spd="slow" advTm="108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Цель:</a:t>
            </a:r>
            <a:r>
              <a:rPr lang="ru-RU" dirty="0" smtClean="0"/>
              <a:t> приобщение детей к здоровому образу жизни посредством активизации двигательной деятельности</a:t>
            </a:r>
          </a:p>
          <a:p>
            <a:pPr marL="0" indent="0">
              <a:buNone/>
            </a:pPr>
            <a:r>
              <a:rPr lang="ru-RU" b="1" dirty="0" smtClean="0"/>
              <a:t>Задачи</a:t>
            </a:r>
            <a:r>
              <a:rPr lang="ru-RU" dirty="0" smtClean="0"/>
              <a:t>: обобщить знания детей о зиме, как о времени года;</a:t>
            </a:r>
          </a:p>
          <a:p>
            <a:pPr marL="0" indent="0">
              <a:buNone/>
            </a:pPr>
            <a:r>
              <a:rPr lang="ru-RU" dirty="0" smtClean="0"/>
              <a:t>развивать внимание, ловкость, умение действовать по сигналу; воспитывать</a:t>
            </a:r>
          </a:p>
          <a:p>
            <a:pPr marL="0" indent="0">
              <a:buNone/>
            </a:pPr>
            <a:r>
              <a:rPr lang="ru-RU" dirty="0" smtClean="0"/>
              <a:t> доброжелательность, интерес к зимним забавам.</a:t>
            </a:r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727778"/>
      </p:ext>
    </p:extLst>
  </p:cSld>
  <p:clrMapOvr>
    <a:masterClrMapping/>
  </p:clrMapOvr>
  <p:transition spd="slow" advTm="131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окошком снег кружит,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По дорожкам стелется.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Это кружит-ворожит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Зимушка-метелица! 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   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Вместе с инструктором по физической культуры       –   Альбиной  Геннадьевной, наши дети побывали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в   настоящей зимней сказке, поиграли в снежки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и собрали снеговика!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                    БЫЛО ОЧЕНЬ ВЕСЕЛО!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070229"/>
      </p:ext>
    </p:extLst>
  </p:cSld>
  <p:clrMapOvr>
    <a:masterClrMapping/>
  </p:clrMapOvr>
  <p:transition spd="slow" advTm="136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Построение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556792"/>
            <a:ext cx="8046156" cy="456937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288837"/>
      </p:ext>
    </p:extLst>
  </p:cSld>
  <p:clrMapOvr>
    <a:masterClrMapping/>
  </p:clrMapOvr>
  <p:transition spd="slow" advTm="75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411940"/>
      </p:ext>
    </p:extLst>
  </p:cSld>
  <p:clrMapOvr>
    <a:masterClrMapping/>
  </p:clrMapOvr>
  <p:transition spd="slow" advTm="71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Поговорили немного о безопасности</a:t>
            </a:r>
            <a:b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зимой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412776"/>
            <a:ext cx="8046156" cy="47133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703536"/>
      </p:ext>
    </p:extLst>
  </p:cSld>
  <p:clrMapOvr>
    <a:masterClrMapping/>
  </p:clrMapOvr>
  <p:transition spd="slow" advTm="60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Поиграли в снежки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412776"/>
            <a:ext cx="8046156" cy="48965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428340"/>
      </p:ext>
    </p:extLst>
  </p:cSld>
  <p:clrMapOvr>
    <a:masterClrMapping/>
  </p:clrMapOvr>
  <p:transition spd="slow" advTm="61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06" y="959993"/>
            <a:ext cx="9184305" cy="516617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1166813"/>
            <a:ext cx="80470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75831"/>
      </p:ext>
    </p:extLst>
  </p:cSld>
  <p:clrMapOvr>
    <a:masterClrMapping/>
  </p:clrMapOvr>
  <p:transition spd="slow" advTm="83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836712"/>
            <a:ext cx="8046156" cy="475252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185288"/>
      </p:ext>
    </p:extLst>
  </p:cSld>
  <p:clrMapOvr>
    <a:masterClrMapping/>
  </p:clrMapOvr>
  <p:transition spd="slow" advTm="36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2.4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173</Words>
  <Application>Microsoft Office PowerPoint</Application>
  <PresentationFormat>Экран (4:3)</PresentationFormat>
  <Paragraphs>26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Спортивное развлечение  « Здравствуй зимушка, зима» фотоотчет</vt:lpstr>
      <vt:lpstr>Презентация PowerPoint</vt:lpstr>
      <vt:lpstr>Презентация PowerPoint</vt:lpstr>
      <vt:lpstr>Построение</vt:lpstr>
      <vt:lpstr>Разминка</vt:lpstr>
      <vt:lpstr>Поговорили немного о безопасности зимой</vt:lpstr>
      <vt:lpstr>Поиграли в снежки</vt:lpstr>
      <vt:lpstr>Презентация PowerPoint</vt:lpstr>
      <vt:lpstr>Презентация PowerPoint</vt:lpstr>
      <vt:lpstr>Команда  мальчиков</vt:lpstr>
      <vt:lpstr>Команда девочек</vt:lpstr>
      <vt:lpstr>Презентация PowerPoint</vt:lpstr>
      <vt:lpstr>Ребята увлеченно собирали Снеговика</vt:lpstr>
      <vt:lpstr>Презентация PowerPoint</vt:lpstr>
      <vt:lpstr>Вот какие снеговики у нас получились</vt:lpstr>
      <vt:lpstr>Подвижная игра «Снежинки и дворник»</vt:lpstr>
      <vt:lpstr>Поиграли в музыкальную игру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ElenaR1</cp:lastModifiedBy>
  <cp:revision>11</cp:revision>
  <dcterms:created xsi:type="dcterms:W3CDTF">2020-12-14T10:01:56Z</dcterms:created>
  <dcterms:modified xsi:type="dcterms:W3CDTF">2020-12-21T07:06:23Z</dcterms:modified>
</cp:coreProperties>
</file>