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43" d="100"/>
          <a:sy n="43" d="100"/>
        </p:scale>
        <p:origin x="-1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2655-F139-47F0-BE4D-7704BB53A445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02AB-0DEC-4B5F-8223-1DFB8AF71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172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2655-F139-47F0-BE4D-7704BB53A445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02AB-0DEC-4B5F-8223-1DFB8AF71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9722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2655-F139-47F0-BE4D-7704BB53A445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02AB-0DEC-4B5F-8223-1DFB8AF71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486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2655-F139-47F0-BE4D-7704BB53A445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02AB-0DEC-4B5F-8223-1DFB8AF71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610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2655-F139-47F0-BE4D-7704BB53A445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02AB-0DEC-4B5F-8223-1DFB8AF71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1988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2655-F139-47F0-BE4D-7704BB53A445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02AB-0DEC-4B5F-8223-1DFB8AF71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71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2655-F139-47F0-BE4D-7704BB53A445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02AB-0DEC-4B5F-8223-1DFB8AF71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2229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2655-F139-47F0-BE4D-7704BB53A445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02AB-0DEC-4B5F-8223-1DFB8AF71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0345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2655-F139-47F0-BE4D-7704BB53A445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02AB-0DEC-4B5F-8223-1DFB8AF71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2321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2655-F139-47F0-BE4D-7704BB53A445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02AB-0DEC-4B5F-8223-1DFB8AF71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667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2655-F139-47F0-BE4D-7704BB53A445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02AB-0DEC-4B5F-8223-1DFB8AF71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533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C2655-F139-47F0-BE4D-7704BB53A445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C02AB-0DEC-4B5F-8223-1DFB8AF71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466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«Будь осторожен на дороге»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38742"/>
          </a:xfrm>
        </p:spPr>
        <p:txBody>
          <a:bodyPr>
            <a:normAutofit fontScale="85000" lnSpcReduction="20000"/>
          </a:bodyPr>
          <a:lstStyle/>
          <a:p>
            <a:r>
              <a:rPr lang="ru-RU" sz="3600" dirty="0" err="1" smtClean="0"/>
              <a:t>Фотоотчет</a:t>
            </a:r>
            <a:r>
              <a:rPr lang="ru-RU" sz="3600" dirty="0" smtClean="0"/>
              <a:t> о занятии по ПДД в группах  младшего дошкольного  возраста</a:t>
            </a:r>
            <a:endParaRPr lang="ru-RU" sz="3600" dirty="0" smtClean="0"/>
          </a:p>
          <a:p>
            <a:endParaRPr lang="ru-RU" sz="3600" dirty="0" smtClean="0"/>
          </a:p>
          <a:p>
            <a:pPr algn="r"/>
            <a:r>
              <a:rPr lang="ru-RU" sz="3600" dirty="0" smtClean="0"/>
              <a:t>Подготовила</a:t>
            </a:r>
          </a:p>
          <a:p>
            <a:pPr algn="r"/>
            <a:r>
              <a:rPr lang="ru-RU" sz="3600" dirty="0" smtClean="0"/>
              <a:t> Инструктор по физической культуре</a:t>
            </a:r>
          </a:p>
          <a:p>
            <a:pPr algn="r"/>
            <a:r>
              <a:rPr lang="ru-RU" sz="3600" dirty="0" smtClean="0"/>
              <a:t> </a:t>
            </a:r>
            <a:r>
              <a:rPr lang="ru-RU" sz="3600" dirty="0" err="1" smtClean="0"/>
              <a:t>А.Г.Хасамудинова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67057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5820" y="0"/>
            <a:ext cx="10744200" cy="6697979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err="1" smtClean="0"/>
              <a:t>Цель:</a:t>
            </a:r>
            <a:r>
              <a:rPr lang="ru-RU" sz="3600" dirty="0" err="1" smtClean="0"/>
              <a:t>Повторение</a:t>
            </a:r>
            <a:r>
              <a:rPr lang="ru-RU" sz="3600" dirty="0" smtClean="0"/>
              <a:t> правил дорожного </a:t>
            </a:r>
            <a:r>
              <a:rPr lang="ru-RU" sz="3600" dirty="0" err="1" smtClean="0"/>
              <a:t>движения.Повторение</a:t>
            </a:r>
            <a:r>
              <a:rPr lang="ru-RU" sz="3600" dirty="0" smtClean="0"/>
              <a:t> пройденного материала по физической культуре.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Задачи:</a:t>
            </a:r>
            <a:r>
              <a:rPr lang="ru-RU" sz="3600" dirty="0" smtClean="0"/>
              <a:t> </a:t>
            </a:r>
            <a:r>
              <a:rPr lang="ru-RU" sz="3600" dirty="0" smtClean="0"/>
              <a:t>Развивать быстроту реакции при игре, </a:t>
            </a:r>
            <a:r>
              <a:rPr lang="ru-RU" sz="3600" dirty="0" smtClean="0"/>
              <a:t>выносливость</a:t>
            </a:r>
            <a:r>
              <a:rPr lang="ru-RU" sz="3600" dirty="0" smtClean="0"/>
              <a:t>;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Развивать соревновательный дух.</a:t>
            </a:r>
            <a:br>
              <a:rPr lang="ru-RU" sz="3600" dirty="0" smtClean="0"/>
            </a:br>
            <a:r>
              <a:rPr lang="ru-RU" sz="3600" b="1" dirty="0" smtClean="0"/>
              <a:t>Оборудование:</a:t>
            </a:r>
            <a:r>
              <a:rPr lang="ru-RU" sz="3600" dirty="0" smtClean="0"/>
              <a:t> </a:t>
            </a:r>
            <a:r>
              <a:rPr lang="ru-RU" sz="3600" dirty="0" smtClean="0"/>
              <a:t>тоннель, дорожка «зебра», дидактическая игра «светофор».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67411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5820" y="0"/>
            <a:ext cx="10744200" cy="6697979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/>
              <a:t>Разминка «Юного водителя»: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>
                <a:latin typeface="+mn-lt"/>
              </a:rPr>
              <a:t/>
            </a:r>
            <a:br>
              <a:rPr lang="ru-RU" sz="3600" dirty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>
                <a:latin typeface="+mn-lt"/>
              </a:rPr>
              <a:t/>
            </a:r>
            <a:br>
              <a:rPr lang="ru-RU" sz="3600" dirty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>
                <a:latin typeface="+mn-lt"/>
              </a:rPr>
              <a:t/>
            </a:r>
            <a:br>
              <a:rPr lang="ru-RU" sz="3600" dirty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>
                <a:latin typeface="+mn-lt"/>
              </a:rPr>
              <a:t/>
            </a:r>
            <a:br>
              <a:rPr lang="ru-RU" sz="3600" dirty="0">
                <a:latin typeface="+mn-lt"/>
              </a:rPr>
            </a:b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043" y="2297152"/>
            <a:ext cx="3046185" cy="4215160"/>
          </a:xfrm>
          <a:prstGeom prst="rect">
            <a:avLst/>
          </a:prstGeom>
        </p:spPr>
      </p:pic>
      <p:pic>
        <p:nvPicPr>
          <p:cNvPr id="1026" name="Picture 2" descr="C:\Users\миха\Desktop\76ccd747-6524-4472-87c3-3623e69a5d6d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947532" y="2274849"/>
            <a:ext cx="2943921" cy="4192858"/>
          </a:xfrm>
          <a:prstGeom prst="rect">
            <a:avLst/>
          </a:prstGeom>
          <a:noFill/>
        </p:spPr>
      </p:pic>
      <p:pic>
        <p:nvPicPr>
          <p:cNvPr id="1027" name="Picture 3" descr="C:\Users\миха\Desktop\019d7375-3aaa-4e7e-9f41-671cc4c42a8c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378000" y="2297152"/>
            <a:ext cx="2791912" cy="4058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2530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5820" y="0"/>
            <a:ext cx="10744200" cy="6697979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+mn-lt"/>
              </a:rPr>
              <a:t>Пройди по «зебре»  и по подземному переходу</a:t>
            </a: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>
                <a:latin typeface="+mn-lt"/>
              </a:rPr>
              <a:t/>
            </a:r>
            <a:br>
              <a:rPr lang="ru-RU" sz="3600" dirty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>
                <a:latin typeface="+mn-lt"/>
              </a:rPr>
              <a:t/>
            </a:r>
            <a:br>
              <a:rPr lang="ru-RU" sz="3600" dirty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>
                <a:latin typeface="+mn-lt"/>
              </a:rPr>
              <a:t/>
            </a:r>
            <a:br>
              <a:rPr lang="ru-RU" sz="3600" dirty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>
                <a:latin typeface="+mn-lt"/>
              </a:rPr>
              <a:t/>
            </a:r>
            <a:br>
              <a:rPr lang="ru-RU" sz="3600" dirty="0">
                <a:latin typeface="+mn-lt"/>
              </a:rPr>
            </a:b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005" y="2497873"/>
            <a:ext cx="3029449" cy="39698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38185" y="2453269"/>
            <a:ext cx="2810253" cy="39921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31045" y="2497872"/>
            <a:ext cx="2672064" cy="399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378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5820" y="0"/>
            <a:ext cx="10744200" cy="6697979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/>
              <a:t>В завершении занятия была проведена игра «Светофор»</a:t>
            </a: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>
                <a:latin typeface="+mn-lt"/>
              </a:rPr>
              <a:t/>
            </a:r>
            <a:br>
              <a:rPr lang="ru-RU" sz="3600" dirty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>
                <a:latin typeface="+mn-lt"/>
              </a:rPr>
              <a:t/>
            </a:r>
            <a:br>
              <a:rPr lang="ru-RU" sz="3600" dirty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>
                <a:latin typeface="+mn-lt"/>
              </a:rPr>
              <a:t/>
            </a:r>
            <a:br>
              <a:rPr lang="ru-RU" sz="3600" dirty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>
                <a:latin typeface="+mn-lt"/>
              </a:rPr>
              <a:t/>
            </a:r>
            <a:br>
              <a:rPr lang="ru-RU" sz="3600" dirty="0">
                <a:latin typeface="+mn-lt"/>
              </a:rPr>
            </a:b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181" y="2719934"/>
            <a:ext cx="3079661" cy="3502446"/>
          </a:xfrm>
          <a:prstGeom prst="rect">
            <a:avLst/>
          </a:prstGeom>
        </p:spPr>
      </p:pic>
      <p:pic>
        <p:nvPicPr>
          <p:cNvPr id="2050" name="Picture 2" descr="F:\фото пдд\IMG-20221116-WA0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06881" y="-8832766"/>
            <a:ext cx="3398721" cy="6206798"/>
          </a:xfrm>
          <a:prstGeom prst="rect">
            <a:avLst/>
          </a:prstGeom>
          <a:noFill/>
        </p:spPr>
      </p:pic>
      <p:pic>
        <p:nvPicPr>
          <p:cNvPr id="2051" name="Picture 3" descr="F:\фото пдд\IMG-20221116-WA0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5261" y="2647570"/>
            <a:ext cx="2746493" cy="3671169"/>
          </a:xfrm>
          <a:prstGeom prst="rect">
            <a:avLst/>
          </a:prstGeom>
          <a:noFill/>
        </p:spPr>
      </p:pic>
      <p:pic>
        <p:nvPicPr>
          <p:cNvPr id="2052" name="Picture 4" descr="F:\фото пдд\IMG-20221116-WA00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48246" y="2555630"/>
            <a:ext cx="2743200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779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57</Words>
  <Application>Microsoft Office PowerPoint</Application>
  <PresentationFormat>Произвольный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«Будь осторожен на дороге» </vt:lpstr>
      <vt:lpstr>Цель:Повторение правил дорожного движения.Повторение пройденного материала по физической культуре. Задачи: Развивать быстроту реакции при игре, выносливость; Развивать соревновательный дух. Оборудование: тоннель, дорожка «зебра», дидактическая игра «светофор». </vt:lpstr>
      <vt:lpstr>Разминка «Юного водителя»:          </vt:lpstr>
      <vt:lpstr>Пройди по «зебре»  и по подземному переходу         </vt:lpstr>
      <vt:lpstr>В завершении занятия была проведена игра «Светофор»       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 помощь к Осени»</dc:title>
  <dc:creator>Бычковы</dc:creator>
  <cp:lastModifiedBy>миха</cp:lastModifiedBy>
  <cp:revision>24</cp:revision>
  <dcterms:created xsi:type="dcterms:W3CDTF">2018-09-12T05:22:24Z</dcterms:created>
  <dcterms:modified xsi:type="dcterms:W3CDTF">2022-11-16T13:42:55Z</dcterms:modified>
</cp:coreProperties>
</file>