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3100" b="1" dirty="0">
                <a:solidFill>
                  <a:srgbClr val="FF0000"/>
                </a:solidFill>
              </a:rPr>
              <a:t>«Вместе с мамою </a:t>
            </a:r>
            <a:r>
              <a:rPr lang="ru-RU" sz="3100" b="1" dirty="0" smtClean="0">
                <a:solidFill>
                  <a:srgbClr val="FF0000"/>
                </a:solidFill>
              </a:rPr>
              <a:t>вдвоём</a:t>
            </a:r>
            <a:r>
              <a:rPr lang="ru-RU" sz="3100" b="1" dirty="0">
                <a:solidFill>
                  <a:srgbClr val="FF0000"/>
                </a:solidFill>
              </a:rPr>
              <a:t>»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Подготовительная группа «Улыбка»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Павел\Desktop\otkrytka-dla-mamy-stihi-detski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18704"/>
            <a:ext cx="3240360" cy="2778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16961"/>
            <a:ext cx="3543858" cy="4725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еще немного поиграем,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Позабавим наших мам!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Пусть от их улыбок светлых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Станет радостнее нам!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237312"/>
            <a:ext cx="473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«Волшебная шляпа». Семья Мочаловых.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65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340768"/>
            <a:ext cx="576064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здесь </a:t>
            </a:r>
            <a:r>
              <a:rPr lang="ru-RU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собрались,</a:t>
            </a:r>
            <a:br>
              <a:rPr lang="ru-RU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поздравить наших мам,</a:t>
            </a:r>
            <a:br>
              <a:rPr lang="ru-RU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Большого счастья и здоровья</a:t>
            </a:r>
            <a:br>
              <a:rPr lang="ru-RU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от души желаем вам!</a:t>
            </a:r>
            <a:endParaRPr lang="ru-RU" sz="3200" dirty="0">
              <a:solidFill>
                <a:srgbClr val="FF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4077072"/>
            <a:ext cx="3090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Найденова Е.А.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4601484" cy="3451113"/>
          </a:xfrm>
        </p:spPr>
      </p:pic>
      <p:sp>
        <p:nvSpPr>
          <p:cNvPr id="6" name="Прямоугольник 5"/>
          <p:cNvSpPr/>
          <p:nvPr/>
        </p:nvSpPr>
        <p:spPr>
          <a:xfrm>
            <a:off x="3995936" y="26064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 —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важнейший на свете,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мам сегодня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Поздравят все дети.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6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2751" r="8740"/>
          <a:stretch/>
        </p:blipFill>
        <p:spPr>
          <a:xfrm>
            <a:off x="683568" y="620688"/>
            <a:ext cx="3888432" cy="2964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4" t="9450" r="9494"/>
          <a:stretch/>
        </p:blipFill>
        <p:spPr>
          <a:xfrm>
            <a:off x="683568" y="3933056"/>
            <a:ext cx="3888432" cy="2759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21262" r="10825"/>
          <a:stretch/>
        </p:blipFill>
        <p:spPr>
          <a:xfrm>
            <a:off x="4932040" y="2276872"/>
            <a:ext cx="3888432" cy="2399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80112" y="53314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Ах, милые мамы,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Любимые наши,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нет никого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добрее и краше.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9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9838" r="5901"/>
          <a:stretch/>
        </p:blipFill>
        <p:spPr>
          <a:xfrm>
            <a:off x="4932040" y="116632"/>
            <a:ext cx="3898032" cy="2748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t="11812" r="5502"/>
          <a:stretch/>
        </p:blipFill>
        <p:spPr>
          <a:xfrm>
            <a:off x="395536" y="116632"/>
            <a:ext cx="3960440" cy="2687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t="11812" r="5502"/>
          <a:stretch/>
        </p:blipFill>
        <p:spPr>
          <a:xfrm>
            <a:off x="2627784" y="3573016"/>
            <a:ext cx="3960440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4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Мамино сердце, оно не простое,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Мамино сердце очень большое.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живет в нем любви и добра,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Нежности много, 3абот и тепла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16507" r="-6417" b="39542"/>
          <a:stretch/>
        </p:blipFill>
        <p:spPr>
          <a:xfrm>
            <a:off x="3491880" y="3933056"/>
            <a:ext cx="2549390" cy="1989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0" b="12869"/>
          <a:stretch/>
        </p:blipFill>
        <p:spPr>
          <a:xfrm>
            <a:off x="4932040" y="1522871"/>
            <a:ext cx="3390073" cy="2017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8537" b="15729"/>
          <a:stretch/>
        </p:blipFill>
        <p:spPr>
          <a:xfrm>
            <a:off x="457200" y="1473638"/>
            <a:ext cx="3816424" cy="20557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73434" y="6125838"/>
            <a:ext cx="2867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«Мамино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сердце»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2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4104456" cy="23123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5037"/>
            <a:ext cx="4007360" cy="22576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764704"/>
            <a:ext cx="4572000" cy="17059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 доктора любого</a:t>
            </a:r>
            <a:b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Лечит скуку и тоску</a:t>
            </a:r>
            <a:b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Чашка вкусного, крутого</a:t>
            </a:r>
            <a:b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Самоварного чайку!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5535373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исполнении семьи Раковских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 я чайничала»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8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8680"/>
            <a:ext cx="4608512" cy="2596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4464496" cy="25152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348880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Чтобы сегодня мамы 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улыбались,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мальчишки 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всех 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постарались.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48" y="1700808"/>
            <a:ext cx="5410200" cy="304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8812" y="332656"/>
            <a:ext cx="4572000" cy="12584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Стихотворения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том, как две мамы размышляли, кого же лучше иметь сына или дочку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4092" y="5373216"/>
            <a:ext cx="5175776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Выступают семьи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Четиных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Красиковых.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1870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3816424" cy="2150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2" y="3717032"/>
            <a:ext cx="4004244" cy="22559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7934" y="548680"/>
            <a:ext cx="3424026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сказал — частушки, вроде,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наши дни уже не в моде?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и дело разве в моде,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любят их в народе?!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159375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емья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Россинских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84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141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«Вместе с мамою вдвоём» Подготовительная группа «Улыбка» </vt:lpstr>
      <vt:lpstr> </vt:lpstr>
      <vt:lpstr>Презентация PowerPoint</vt:lpstr>
      <vt:lpstr>Презентация PowerPoint</vt:lpstr>
      <vt:lpstr>Мамино сердце, оно не простое, Мамино сердце очень большое. Много живет в нем любви и добра, Нежности много, 3абот и тепла.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Пользователь Windows</cp:lastModifiedBy>
  <cp:revision>24</cp:revision>
  <dcterms:created xsi:type="dcterms:W3CDTF">2013-10-31T10:14:44Z</dcterms:created>
  <dcterms:modified xsi:type="dcterms:W3CDTF">2022-12-16T11:20:37Z</dcterms:modified>
</cp:coreProperties>
</file>