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sldIdLst>
    <p:sldId id="258" r:id="rId2"/>
    <p:sldId id="261" r:id="rId3"/>
    <p:sldId id="256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6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0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76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2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9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5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5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3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5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7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9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F829-89A6-4A1F-A880-4DEBB0C0AE3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1FF1E5-7FC1-4A13-B67B-313F1C5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235" y="1071418"/>
            <a:ext cx="8447377" cy="370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Фотоотчёт по театрализованной</a:t>
            </a:r>
            <a:br>
              <a:rPr lang="ru-RU" sz="4000" dirty="0" smtClean="0"/>
            </a:br>
            <a:r>
              <a:rPr lang="ru-RU" sz="4000" dirty="0" smtClean="0"/>
              <a:t>деятельности</a:t>
            </a:r>
            <a:r>
              <a:rPr lang="ru-RU" sz="4000" dirty="0"/>
              <a:t> </a:t>
            </a:r>
            <a:r>
              <a:rPr lang="ru-RU" sz="4000" dirty="0" smtClean="0"/>
              <a:t>в рамках акции</a:t>
            </a:r>
            <a:r>
              <a:rPr lang="ru-RU" dirty="0" smtClean="0"/>
              <a:t> </a:t>
            </a:r>
            <a:r>
              <a:rPr lang="ru-RU" sz="4800" dirty="0" smtClean="0"/>
              <a:t>«Ценности будущего в традициях народной культуры»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5209309"/>
            <a:ext cx="8825658" cy="120534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ГРУППА №10  «СОЛНЫШКО»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Воспитатели: Грибанова М.Н.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Панюта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н.в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0945" y="221672"/>
            <a:ext cx="2826328" cy="8589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«РЕПКА»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583" y="4091709"/>
            <a:ext cx="5429618" cy="2503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8" y="1256145"/>
            <a:ext cx="5556830" cy="55568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4" y="792539"/>
            <a:ext cx="5432057" cy="31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564" y="345595"/>
            <a:ext cx="2992583" cy="642696"/>
          </a:xfrm>
        </p:spPr>
        <p:txBody>
          <a:bodyPr/>
          <a:lstStyle/>
          <a:p>
            <a:pPr algn="ctr"/>
            <a:r>
              <a:rPr lang="ru-RU" dirty="0" smtClean="0"/>
              <a:t>«ТЕРЕМОК»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99" y="212437"/>
            <a:ext cx="4814338" cy="2475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89" y="2882100"/>
            <a:ext cx="3861593" cy="3861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80586"/>
            <a:ext cx="3863107" cy="38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5" y="443345"/>
            <a:ext cx="3676073" cy="674255"/>
          </a:xfrm>
        </p:spPr>
        <p:txBody>
          <a:bodyPr/>
          <a:lstStyle/>
          <a:p>
            <a:pPr algn="ctr"/>
            <a:r>
              <a:rPr lang="ru-RU" dirty="0" smtClean="0"/>
              <a:t>«КОЛОБОК»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1265384"/>
            <a:ext cx="5338618" cy="5338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8" y="1265384"/>
            <a:ext cx="4978232" cy="53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09" y="674254"/>
            <a:ext cx="4378036" cy="6742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«КУРОЧКА РЯБА»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46" y="131353"/>
            <a:ext cx="3009953" cy="2297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12" y="2547192"/>
            <a:ext cx="4145707" cy="4145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7" y="2523850"/>
            <a:ext cx="4169049" cy="41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0" y="267854"/>
            <a:ext cx="4959927" cy="729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«ЗАЮШКИНА ИЗБУШКА»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5" y="997526"/>
            <a:ext cx="5745022" cy="5745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" y="997527"/>
            <a:ext cx="5745021" cy="57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145" y="221674"/>
            <a:ext cx="4350328" cy="6188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«ВОЛК И </a:t>
            </a:r>
            <a:r>
              <a:rPr lang="ru-RU" sz="4000" dirty="0" smtClean="0"/>
              <a:t>КОЗЛЯТА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0" y="1110672"/>
            <a:ext cx="5456383" cy="5456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2" y="1108364"/>
            <a:ext cx="5458691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8" y="203200"/>
            <a:ext cx="11767129" cy="1256145"/>
          </a:xfrm>
        </p:spPr>
        <p:txBody>
          <a:bodyPr>
            <a:normAutofit/>
          </a:bodyPr>
          <a:lstStyle/>
          <a:p>
            <a:r>
              <a:rPr lang="ru-RU" dirty="0" smtClean="0"/>
              <a:t> «ТРИ МЕДВЕДЯ»                                        «</a:t>
            </a:r>
            <a:r>
              <a:rPr lang="ru-RU" dirty="0"/>
              <a:t>РЕПКА»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" y="1080653"/>
            <a:ext cx="3629893" cy="3629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22" y="1080654"/>
            <a:ext cx="3629892" cy="3629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7" y="3639128"/>
            <a:ext cx="4056635" cy="30526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04001" y="1981599"/>
            <a:ext cx="49151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90C226"/>
                </a:solidFill>
                <a:ea typeface="+mj-ea"/>
                <a:cs typeface="+mj-cs"/>
              </a:rPr>
              <a:t>«ПЕТУШОК- </a:t>
            </a:r>
          </a:p>
          <a:p>
            <a:pPr algn="ctr"/>
            <a:r>
              <a:rPr lang="ru-RU" sz="3600" dirty="0" smtClean="0">
                <a:solidFill>
                  <a:srgbClr val="90C226"/>
                </a:solidFill>
                <a:ea typeface="+mj-ea"/>
                <a:cs typeface="+mj-cs"/>
              </a:rPr>
              <a:t>ЗОЛОТОЙ ГРЕБЕШОК»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0102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53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Фотоотчёт по театрализованной деятельности в рамках акции «Ценности будущего в традициях народной культуры»</vt:lpstr>
      <vt:lpstr>«РЕПКА»</vt:lpstr>
      <vt:lpstr>«ТЕРЕМОК»</vt:lpstr>
      <vt:lpstr>«КОЛОБОК»</vt:lpstr>
      <vt:lpstr>«КУРОЧКА РЯБА»</vt:lpstr>
      <vt:lpstr>«ЗАЮШКИНА ИЗБУШКА»</vt:lpstr>
      <vt:lpstr>«ВОЛК И КОЗЛЯТА»</vt:lpstr>
      <vt:lpstr> «ТРИ МЕДВЕДЯ»                                        «РЕПКА»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2023-03-05T13:58:28Z</dcterms:created>
  <dcterms:modified xsi:type="dcterms:W3CDTF">2023-04-14T16:38:15Z</dcterms:modified>
</cp:coreProperties>
</file>