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3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data3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D6D6606-AB58-4A5C-8547-C21D9857538E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</dgm:pt>
    <dgm:pt modelId="{E22FA3DC-DAB9-42E8-BDCB-154CADD4AA19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Физиологический уровень адаптации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/>
              <a:effectLst/>
              <a:latin typeface="Times New Roman" pitchFamily="18" charset="0"/>
              <a:cs typeface="Times New Roman" pitchFamily="18" charset="0"/>
            </a:rPr>
            <a:t>(надо привыкнуть)</a:t>
          </a:r>
        </a:p>
      </dgm:t>
    </dgm:pt>
    <dgm:pt modelId="{08D966D3-8BD0-41AD-9554-0FD1957139D7}" type="parTrans" cxnId="{9A5ED854-7B02-42F6-8019-D96C0B36CB7D}">
      <dgm:prSet/>
      <dgm:spPr/>
      <dgm:t>
        <a:bodyPr/>
        <a:lstStyle/>
        <a:p>
          <a:endParaRPr lang="ru-RU"/>
        </a:p>
      </dgm:t>
    </dgm:pt>
    <dgm:pt modelId="{038EBF01-EC38-4F87-91B9-F9CA0BBB433F}" type="sibTrans" cxnId="{9A5ED854-7B02-42F6-8019-D96C0B36CB7D}">
      <dgm:prSet/>
      <dgm:spPr/>
      <dgm:t>
        <a:bodyPr/>
        <a:lstStyle/>
        <a:p>
          <a:endParaRPr lang="ru-RU"/>
        </a:p>
      </dgm:t>
    </dgm:pt>
    <dgm:pt modelId="{D1D9EE93-9547-40C6-B342-C156B6F776F3}" type="asst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900" b="0" i="0" u="none" strike="noStrike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 </a:t>
          </a:r>
          <a:r>
            <a:rPr kumimoji="0" lang="ru-RU" sz="1800" b="0" i="0" u="none" strike="noStrike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К  новому режиму, ритму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 жизни, новым нагрузкам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(необходимости сидеть,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слушать, выполнять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команды)</a:t>
          </a:r>
        </a:p>
      </dgm:t>
    </dgm:pt>
    <dgm:pt modelId="{34155998-DCF3-459E-88C6-C278E2398CC5}" type="parTrans" cxnId="{A5A95CD9-00AA-45DC-BA10-23B5D23207E7}">
      <dgm:prSet/>
      <dgm:spPr/>
      <dgm:t>
        <a:bodyPr/>
        <a:lstStyle/>
        <a:p>
          <a:endParaRPr lang="ru-RU"/>
        </a:p>
      </dgm:t>
    </dgm:pt>
    <dgm:pt modelId="{73974BE9-29B3-4E1B-8C69-5AA6EF68B3E7}" type="sibTrans" cxnId="{A5A95CD9-00AA-45DC-BA10-23B5D23207E7}">
      <dgm:prSet/>
      <dgm:spPr/>
      <dgm:t>
        <a:bodyPr/>
        <a:lstStyle/>
        <a:p>
          <a:endParaRPr lang="ru-RU"/>
        </a:p>
      </dgm:t>
    </dgm:pt>
    <dgm:pt modelId="{239A8B67-4FF0-4740-9C76-243A2B0E7BC2}" type="asst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Необходимости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 самоограничений</a:t>
          </a:r>
        </a:p>
      </dgm:t>
    </dgm:pt>
    <dgm:pt modelId="{0ED3071C-91E8-4874-BABD-A61805F8479C}" type="parTrans" cxnId="{2156C971-1684-4756-8168-A1996F3DCCB0}">
      <dgm:prSet/>
      <dgm:spPr/>
      <dgm:t>
        <a:bodyPr/>
        <a:lstStyle/>
        <a:p>
          <a:endParaRPr lang="ru-RU"/>
        </a:p>
      </dgm:t>
    </dgm:pt>
    <dgm:pt modelId="{84A821D0-6A61-4FE5-B518-231D77D8B7FE}" type="sibTrans" cxnId="{2156C971-1684-4756-8168-A1996F3DCCB0}">
      <dgm:prSet/>
      <dgm:spPr/>
      <dgm:t>
        <a:bodyPr/>
        <a:lstStyle/>
        <a:p>
          <a:endParaRPr lang="ru-RU"/>
        </a:p>
      </dgm:t>
    </dgm:pt>
    <dgm:pt modelId="{D01B6DC7-4C19-4FE7-8C6D-69A1D6ED3053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Невозможности уединения</a:t>
          </a:r>
        </a:p>
      </dgm:t>
    </dgm:pt>
    <dgm:pt modelId="{7F45F87A-39D2-4B6C-98F3-9255988759FA}" type="parTrans" cxnId="{C0692B34-34B5-4BD2-9C35-AFBEC16A18BD}">
      <dgm:prSet/>
      <dgm:spPr/>
      <dgm:t>
        <a:bodyPr/>
        <a:lstStyle/>
        <a:p>
          <a:endParaRPr lang="ru-RU"/>
        </a:p>
      </dgm:t>
    </dgm:pt>
    <dgm:pt modelId="{31AE21F8-F117-4DBA-A926-6E38A24DF831}" type="sibTrans" cxnId="{C0692B34-34B5-4BD2-9C35-AFBEC16A18BD}">
      <dgm:prSet/>
      <dgm:spPr/>
      <dgm:t>
        <a:bodyPr/>
        <a:lstStyle/>
        <a:p>
          <a:endParaRPr lang="ru-RU"/>
        </a:p>
      </dgm:t>
    </dgm:pt>
    <dgm:pt modelId="{4256ABF6-A94A-4A07-9A29-B53946900AD9}">
      <dgm:prSet custT="1"/>
      <dgm:spPr>
        <a:solidFill>
          <a:schemeClr val="bg2">
            <a:lumMod val="75000"/>
          </a:schemeClr>
        </a:solidFill>
      </dgm:spPr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Новой пищи, новым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помещениям,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освещенности, запахам</a:t>
          </a:r>
        </a:p>
      </dgm:t>
    </dgm:pt>
    <dgm:pt modelId="{10777C44-D1CB-4120-978D-39C840EA4AF9}" type="parTrans" cxnId="{92992C16-1781-43B1-A578-14FC2EDE21D3}">
      <dgm:prSet/>
      <dgm:spPr/>
      <dgm:t>
        <a:bodyPr/>
        <a:lstStyle/>
        <a:p>
          <a:endParaRPr lang="ru-RU"/>
        </a:p>
      </dgm:t>
    </dgm:pt>
    <dgm:pt modelId="{01986346-762C-4E69-897D-7D9AD22CE55A}" type="sibTrans" cxnId="{92992C16-1781-43B1-A578-14FC2EDE21D3}">
      <dgm:prSet/>
      <dgm:spPr/>
      <dgm:t>
        <a:bodyPr/>
        <a:lstStyle/>
        <a:p>
          <a:endParaRPr lang="ru-RU"/>
        </a:p>
      </dgm:t>
    </dgm:pt>
    <dgm:pt modelId="{3D6E10CB-B927-4FC3-851F-4C3AA9496DCF}" type="pres">
      <dgm:prSet presAssocID="{3D6D6606-AB58-4A5C-8547-C21D9857538E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172F24DC-B06F-48CE-BEA5-9CDFB973C9AA}" type="pres">
      <dgm:prSet presAssocID="{E22FA3DC-DAB9-42E8-BDCB-154CADD4AA19}" presName="hierRoot1" presStyleCnt="0">
        <dgm:presLayoutVars>
          <dgm:hierBranch/>
        </dgm:presLayoutVars>
      </dgm:prSet>
      <dgm:spPr/>
    </dgm:pt>
    <dgm:pt modelId="{63340F94-CF07-4F1F-847E-822220057526}" type="pres">
      <dgm:prSet presAssocID="{E22FA3DC-DAB9-42E8-BDCB-154CADD4AA19}" presName="rootComposite1" presStyleCnt="0"/>
      <dgm:spPr/>
    </dgm:pt>
    <dgm:pt modelId="{921CEF4E-40EA-4CDF-82C9-FDFE00BF344F}" type="pres">
      <dgm:prSet presAssocID="{E22FA3DC-DAB9-42E8-BDCB-154CADD4AA19}" presName="rootText1" presStyleLbl="node0" presStyleIdx="0" presStyleCnt="1" custLinFactNeighborX="655" custLinFactNeighborY="-184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5CC2FDF-2A5A-4D9C-A6BD-F0FF39C8FEA9}" type="pres">
      <dgm:prSet presAssocID="{E22FA3DC-DAB9-42E8-BDCB-154CADD4AA19}" presName="rootConnector1" presStyleLbl="node1" presStyleIdx="0" presStyleCnt="0"/>
      <dgm:spPr/>
      <dgm:t>
        <a:bodyPr/>
        <a:lstStyle/>
        <a:p>
          <a:endParaRPr lang="ru-RU"/>
        </a:p>
      </dgm:t>
    </dgm:pt>
    <dgm:pt modelId="{6D4A233F-C34A-4C3A-A070-B10556848375}" type="pres">
      <dgm:prSet presAssocID="{E22FA3DC-DAB9-42E8-BDCB-154CADD4AA19}" presName="hierChild2" presStyleCnt="0"/>
      <dgm:spPr/>
    </dgm:pt>
    <dgm:pt modelId="{8A18D0F8-22AA-4996-9C47-30777514B0D3}" type="pres">
      <dgm:prSet presAssocID="{7F45F87A-39D2-4B6C-98F3-9255988759FA}" presName="Name35" presStyleLbl="parChTrans1D2" presStyleIdx="0" presStyleCnt="4"/>
      <dgm:spPr/>
      <dgm:t>
        <a:bodyPr/>
        <a:lstStyle/>
        <a:p>
          <a:endParaRPr lang="ru-RU"/>
        </a:p>
      </dgm:t>
    </dgm:pt>
    <dgm:pt modelId="{FCC3E659-5D65-4906-B040-C59F4898942D}" type="pres">
      <dgm:prSet presAssocID="{D01B6DC7-4C19-4FE7-8C6D-69A1D6ED3053}" presName="hierRoot2" presStyleCnt="0">
        <dgm:presLayoutVars>
          <dgm:hierBranch/>
        </dgm:presLayoutVars>
      </dgm:prSet>
      <dgm:spPr/>
    </dgm:pt>
    <dgm:pt modelId="{52ECC3C7-EDBA-429B-93BC-C0BB809C50CE}" type="pres">
      <dgm:prSet presAssocID="{D01B6DC7-4C19-4FE7-8C6D-69A1D6ED3053}" presName="rootComposite" presStyleCnt="0"/>
      <dgm:spPr/>
    </dgm:pt>
    <dgm:pt modelId="{AD4E82CB-DB9F-49A2-AB2D-4D7D62BB4781}" type="pres">
      <dgm:prSet presAssocID="{D01B6DC7-4C19-4FE7-8C6D-69A1D6ED3053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3C559A05-4771-4CB5-ABFF-AED16774811E}" type="pres">
      <dgm:prSet presAssocID="{D01B6DC7-4C19-4FE7-8C6D-69A1D6ED3053}" presName="rootConnector" presStyleLbl="node2" presStyleIdx="0" presStyleCnt="2"/>
      <dgm:spPr/>
      <dgm:t>
        <a:bodyPr/>
        <a:lstStyle/>
        <a:p>
          <a:endParaRPr lang="ru-RU"/>
        </a:p>
      </dgm:t>
    </dgm:pt>
    <dgm:pt modelId="{20972C58-1724-4DBC-852C-836230FB6A7F}" type="pres">
      <dgm:prSet presAssocID="{D01B6DC7-4C19-4FE7-8C6D-69A1D6ED3053}" presName="hierChild4" presStyleCnt="0"/>
      <dgm:spPr/>
    </dgm:pt>
    <dgm:pt modelId="{E5CD009A-77D1-4AAB-9E8F-49F4E3A667AE}" type="pres">
      <dgm:prSet presAssocID="{D01B6DC7-4C19-4FE7-8C6D-69A1D6ED3053}" presName="hierChild5" presStyleCnt="0"/>
      <dgm:spPr/>
    </dgm:pt>
    <dgm:pt modelId="{D2C846F7-FD43-458B-86EE-BCEF762C447E}" type="pres">
      <dgm:prSet presAssocID="{10777C44-D1CB-4120-978D-39C840EA4AF9}" presName="Name35" presStyleLbl="parChTrans1D2" presStyleIdx="1" presStyleCnt="4"/>
      <dgm:spPr/>
      <dgm:t>
        <a:bodyPr/>
        <a:lstStyle/>
        <a:p>
          <a:endParaRPr lang="ru-RU"/>
        </a:p>
      </dgm:t>
    </dgm:pt>
    <dgm:pt modelId="{BC89E5F8-0986-4ED1-94AC-6FE04D0844D6}" type="pres">
      <dgm:prSet presAssocID="{4256ABF6-A94A-4A07-9A29-B53946900AD9}" presName="hierRoot2" presStyleCnt="0">
        <dgm:presLayoutVars>
          <dgm:hierBranch/>
        </dgm:presLayoutVars>
      </dgm:prSet>
      <dgm:spPr/>
    </dgm:pt>
    <dgm:pt modelId="{FCF6A45F-3695-439F-8184-313DCABCBA59}" type="pres">
      <dgm:prSet presAssocID="{4256ABF6-A94A-4A07-9A29-B53946900AD9}" presName="rootComposite" presStyleCnt="0"/>
      <dgm:spPr/>
    </dgm:pt>
    <dgm:pt modelId="{BD26A8CC-7A9C-46D7-8795-0F754B405B35}" type="pres">
      <dgm:prSet presAssocID="{4256ABF6-A94A-4A07-9A29-B53946900AD9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263A55C-FC75-4B72-815A-2152C3DDA256}" type="pres">
      <dgm:prSet presAssocID="{4256ABF6-A94A-4A07-9A29-B53946900AD9}" presName="rootConnector" presStyleLbl="node2" presStyleIdx="1" presStyleCnt="2"/>
      <dgm:spPr/>
      <dgm:t>
        <a:bodyPr/>
        <a:lstStyle/>
        <a:p>
          <a:endParaRPr lang="ru-RU"/>
        </a:p>
      </dgm:t>
    </dgm:pt>
    <dgm:pt modelId="{10A4346E-12C8-4EA8-A814-2F37DB18B033}" type="pres">
      <dgm:prSet presAssocID="{4256ABF6-A94A-4A07-9A29-B53946900AD9}" presName="hierChild4" presStyleCnt="0"/>
      <dgm:spPr/>
    </dgm:pt>
    <dgm:pt modelId="{1EEA0ECD-6B64-4560-AF8E-A08DA0AFA69F}" type="pres">
      <dgm:prSet presAssocID="{4256ABF6-A94A-4A07-9A29-B53946900AD9}" presName="hierChild5" presStyleCnt="0"/>
      <dgm:spPr/>
    </dgm:pt>
    <dgm:pt modelId="{BE1C116D-75E1-4DE7-9D36-0A175C1E0C53}" type="pres">
      <dgm:prSet presAssocID="{E22FA3DC-DAB9-42E8-BDCB-154CADD4AA19}" presName="hierChild3" presStyleCnt="0"/>
      <dgm:spPr/>
    </dgm:pt>
    <dgm:pt modelId="{DBCA69F5-486E-416B-9A8F-ABFE19AD30D0}" type="pres">
      <dgm:prSet presAssocID="{34155998-DCF3-459E-88C6-C278E2398CC5}" presName="Name111" presStyleLbl="parChTrans1D2" presStyleIdx="2" presStyleCnt="4"/>
      <dgm:spPr/>
      <dgm:t>
        <a:bodyPr/>
        <a:lstStyle/>
        <a:p>
          <a:endParaRPr lang="ru-RU"/>
        </a:p>
      </dgm:t>
    </dgm:pt>
    <dgm:pt modelId="{20243A67-47AE-4C1C-B09B-E961412E5BD3}" type="pres">
      <dgm:prSet presAssocID="{D1D9EE93-9547-40C6-B342-C156B6F776F3}" presName="hierRoot3" presStyleCnt="0">
        <dgm:presLayoutVars>
          <dgm:hierBranch/>
        </dgm:presLayoutVars>
      </dgm:prSet>
      <dgm:spPr/>
    </dgm:pt>
    <dgm:pt modelId="{1EA136D4-C6FA-482D-81BE-9E62D4B55CAF}" type="pres">
      <dgm:prSet presAssocID="{D1D9EE93-9547-40C6-B342-C156B6F776F3}" presName="rootComposite3" presStyleCnt="0"/>
      <dgm:spPr/>
    </dgm:pt>
    <dgm:pt modelId="{AFAC1733-3768-4F4E-AC79-F356F17ADDD8}" type="pres">
      <dgm:prSet presAssocID="{D1D9EE93-9547-40C6-B342-C156B6F776F3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53DF3623-74A6-4BE2-AE83-A26074A3B6E8}" type="pres">
      <dgm:prSet presAssocID="{D1D9EE93-9547-40C6-B342-C156B6F776F3}" presName="rootConnector3" presStyleLbl="asst1" presStyleIdx="0" presStyleCnt="2"/>
      <dgm:spPr/>
      <dgm:t>
        <a:bodyPr/>
        <a:lstStyle/>
        <a:p>
          <a:endParaRPr lang="ru-RU"/>
        </a:p>
      </dgm:t>
    </dgm:pt>
    <dgm:pt modelId="{2935E82F-2247-47F9-8EE5-05D12B8D12C0}" type="pres">
      <dgm:prSet presAssocID="{D1D9EE93-9547-40C6-B342-C156B6F776F3}" presName="hierChild6" presStyleCnt="0"/>
      <dgm:spPr/>
    </dgm:pt>
    <dgm:pt modelId="{B9CDDB9A-82E7-4BF8-B557-214E293678EC}" type="pres">
      <dgm:prSet presAssocID="{D1D9EE93-9547-40C6-B342-C156B6F776F3}" presName="hierChild7" presStyleCnt="0"/>
      <dgm:spPr/>
    </dgm:pt>
    <dgm:pt modelId="{56AA439B-F6CE-418A-A0C6-DBC51AAA2751}" type="pres">
      <dgm:prSet presAssocID="{0ED3071C-91E8-4874-BABD-A61805F8479C}" presName="Name111" presStyleLbl="parChTrans1D2" presStyleIdx="3" presStyleCnt="4"/>
      <dgm:spPr/>
      <dgm:t>
        <a:bodyPr/>
        <a:lstStyle/>
        <a:p>
          <a:endParaRPr lang="ru-RU"/>
        </a:p>
      </dgm:t>
    </dgm:pt>
    <dgm:pt modelId="{CECDBADC-9604-437E-9E29-ADCBC6B6B20D}" type="pres">
      <dgm:prSet presAssocID="{239A8B67-4FF0-4740-9C76-243A2B0E7BC2}" presName="hierRoot3" presStyleCnt="0">
        <dgm:presLayoutVars>
          <dgm:hierBranch/>
        </dgm:presLayoutVars>
      </dgm:prSet>
      <dgm:spPr/>
    </dgm:pt>
    <dgm:pt modelId="{BBFDD397-4FA3-4C36-B872-E4F150F0CC23}" type="pres">
      <dgm:prSet presAssocID="{239A8B67-4FF0-4740-9C76-243A2B0E7BC2}" presName="rootComposite3" presStyleCnt="0"/>
      <dgm:spPr/>
    </dgm:pt>
    <dgm:pt modelId="{723EF1EA-D387-42BF-BA2B-A1D6547090BE}" type="pres">
      <dgm:prSet presAssocID="{239A8B67-4FF0-4740-9C76-243A2B0E7BC2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A052586E-1849-4C65-B124-D872ABC6410F}" type="pres">
      <dgm:prSet presAssocID="{239A8B67-4FF0-4740-9C76-243A2B0E7BC2}" presName="rootConnector3" presStyleLbl="asst1" presStyleIdx="1" presStyleCnt="2"/>
      <dgm:spPr/>
      <dgm:t>
        <a:bodyPr/>
        <a:lstStyle/>
        <a:p>
          <a:endParaRPr lang="ru-RU"/>
        </a:p>
      </dgm:t>
    </dgm:pt>
    <dgm:pt modelId="{17F20507-73C8-457C-A89B-0ACC671009F9}" type="pres">
      <dgm:prSet presAssocID="{239A8B67-4FF0-4740-9C76-243A2B0E7BC2}" presName="hierChild6" presStyleCnt="0"/>
      <dgm:spPr/>
    </dgm:pt>
    <dgm:pt modelId="{3FF7B55E-892F-4078-A20C-5C3C0A93906F}" type="pres">
      <dgm:prSet presAssocID="{239A8B67-4FF0-4740-9C76-243A2B0E7BC2}" presName="hierChild7" presStyleCnt="0"/>
      <dgm:spPr/>
    </dgm:pt>
  </dgm:ptLst>
  <dgm:cxnLst>
    <dgm:cxn modelId="{2113E7C4-E16E-4B4B-B4E1-B93448AB3496}" type="presOf" srcId="{4256ABF6-A94A-4A07-9A29-B53946900AD9}" destId="{7263A55C-FC75-4B72-815A-2152C3DDA256}" srcOrd="1" destOrd="0" presId="urn:microsoft.com/office/officeart/2005/8/layout/orgChart1"/>
    <dgm:cxn modelId="{92992C16-1781-43B1-A578-14FC2EDE21D3}" srcId="{E22FA3DC-DAB9-42E8-BDCB-154CADD4AA19}" destId="{4256ABF6-A94A-4A07-9A29-B53946900AD9}" srcOrd="3" destOrd="0" parTransId="{10777C44-D1CB-4120-978D-39C840EA4AF9}" sibTransId="{01986346-762C-4E69-897D-7D9AD22CE55A}"/>
    <dgm:cxn modelId="{C0692B34-34B5-4BD2-9C35-AFBEC16A18BD}" srcId="{E22FA3DC-DAB9-42E8-BDCB-154CADD4AA19}" destId="{D01B6DC7-4C19-4FE7-8C6D-69A1D6ED3053}" srcOrd="2" destOrd="0" parTransId="{7F45F87A-39D2-4B6C-98F3-9255988759FA}" sibTransId="{31AE21F8-F117-4DBA-A926-6E38A24DF831}"/>
    <dgm:cxn modelId="{9A5ED854-7B02-42F6-8019-D96C0B36CB7D}" srcId="{3D6D6606-AB58-4A5C-8547-C21D9857538E}" destId="{E22FA3DC-DAB9-42E8-BDCB-154CADD4AA19}" srcOrd="0" destOrd="0" parTransId="{08D966D3-8BD0-41AD-9554-0FD1957139D7}" sibTransId="{038EBF01-EC38-4F87-91B9-F9CA0BBB433F}"/>
    <dgm:cxn modelId="{87DD1BA2-9A1F-4CA7-8AF7-B07ED095CE68}" type="presOf" srcId="{D1D9EE93-9547-40C6-B342-C156B6F776F3}" destId="{53DF3623-74A6-4BE2-AE83-A26074A3B6E8}" srcOrd="1" destOrd="0" presId="urn:microsoft.com/office/officeart/2005/8/layout/orgChart1"/>
    <dgm:cxn modelId="{47E7EAE1-B394-44B9-BAE8-A1F7612C4761}" type="presOf" srcId="{D01B6DC7-4C19-4FE7-8C6D-69A1D6ED3053}" destId="{3C559A05-4771-4CB5-ABFF-AED16774811E}" srcOrd="1" destOrd="0" presId="urn:microsoft.com/office/officeart/2005/8/layout/orgChart1"/>
    <dgm:cxn modelId="{85BBCEAE-BB31-4881-9079-8E2294F3B414}" type="presOf" srcId="{0ED3071C-91E8-4874-BABD-A61805F8479C}" destId="{56AA439B-F6CE-418A-A0C6-DBC51AAA2751}" srcOrd="0" destOrd="0" presId="urn:microsoft.com/office/officeart/2005/8/layout/orgChart1"/>
    <dgm:cxn modelId="{DD432DAA-FCE8-4459-B832-9840DE8F65BB}" type="presOf" srcId="{E22FA3DC-DAB9-42E8-BDCB-154CADD4AA19}" destId="{921CEF4E-40EA-4CDF-82C9-FDFE00BF344F}" srcOrd="0" destOrd="0" presId="urn:microsoft.com/office/officeart/2005/8/layout/orgChart1"/>
    <dgm:cxn modelId="{A5A95CD9-00AA-45DC-BA10-23B5D23207E7}" srcId="{E22FA3DC-DAB9-42E8-BDCB-154CADD4AA19}" destId="{D1D9EE93-9547-40C6-B342-C156B6F776F3}" srcOrd="0" destOrd="0" parTransId="{34155998-DCF3-459E-88C6-C278E2398CC5}" sibTransId="{73974BE9-29B3-4E1B-8C69-5AA6EF68B3E7}"/>
    <dgm:cxn modelId="{57403E3A-7B82-4979-868D-FC40E144E23B}" type="presOf" srcId="{7F45F87A-39D2-4B6C-98F3-9255988759FA}" destId="{8A18D0F8-22AA-4996-9C47-30777514B0D3}" srcOrd="0" destOrd="0" presId="urn:microsoft.com/office/officeart/2005/8/layout/orgChart1"/>
    <dgm:cxn modelId="{A0273F32-925D-4EC9-BE68-6CA5DE8D36F7}" type="presOf" srcId="{D1D9EE93-9547-40C6-B342-C156B6F776F3}" destId="{AFAC1733-3768-4F4E-AC79-F356F17ADDD8}" srcOrd="0" destOrd="0" presId="urn:microsoft.com/office/officeart/2005/8/layout/orgChart1"/>
    <dgm:cxn modelId="{F9B89AF6-FCBC-4D79-A80C-AED22043C6DF}" type="presOf" srcId="{E22FA3DC-DAB9-42E8-BDCB-154CADD4AA19}" destId="{F5CC2FDF-2A5A-4D9C-A6BD-F0FF39C8FEA9}" srcOrd="1" destOrd="0" presId="urn:microsoft.com/office/officeart/2005/8/layout/orgChart1"/>
    <dgm:cxn modelId="{C61627DB-E7DC-49B2-B2D6-F9BDA5B0B384}" type="presOf" srcId="{10777C44-D1CB-4120-978D-39C840EA4AF9}" destId="{D2C846F7-FD43-458B-86EE-BCEF762C447E}" srcOrd="0" destOrd="0" presId="urn:microsoft.com/office/officeart/2005/8/layout/orgChart1"/>
    <dgm:cxn modelId="{5293145A-9519-4C63-95A4-15CCAAB75A12}" type="presOf" srcId="{239A8B67-4FF0-4740-9C76-243A2B0E7BC2}" destId="{723EF1EA-D387-42BF-BA2B-A1D6547090BE}" srcOrd="0" destOrd="0" presId="urn:microsoft.com/office/officeart/2005/8/layout/orgChart1"/>
    <dgm:cxn modelId="{2156C971-1684-4756-8168-A1996F3DCCB0}" srcId="{E22FA3DC-DAB9-42E8-BDCB-154CADD4AA19}" destId="{239A8B67-4FF0-4740-9C76-243A2B0E7BC2}" srcOrd="1" destOrd="0" parTransId="{0ED3071C-91E8-4874-BABD-A61805F8479C}" sibTransId="{84A821D0-6A61-4FE5-B518-231D77D8B7FE}"/>
    <dgm:cxn modelId="{9BC861E8-0816-462F-BE6E-665B3C447112}" type="presOf" srcId="{4256ABF6-A94A-4A07-9A29-B53946900AD9}" destId="{BD26A8CC-7A9C-46D7-8795-0F754B405B35}" srcOrd="0" destOrd="0" presId="urn:microsoft.com/office/officeart/2005/8/layout/orgChart1"/>
    <dgm:cxn modelId="{C9D96159-EF90-4996-9336-0B0A1E5CEAEB}" type="presOf" srcId="{D01B6DC7-4C19-4FE7-8C6D-69A1D6ED3053}" destId="{AD4E82CB-DB9F-49A2-AB2D-4D7D62BB4781}" srcOrd="0" destOrd="0" presId="urn:microsoft.com/office/officeart/2005/8/layout/orgChart1"/>
    <dgm:cxn modelId="{BA75729B-8130-4A80-91CC-0727F9F43551}" type="presOf" srcId="{3D6D6606-AB58-4A5C-8547-C21D9857538E}" destId="{3D6E10CB-B927-4FC3-851F-4C3AA9496DCF}" srcOrd="0" destOrd="0" presId="urn:microsoft.com/office/officeart/2005/8/layout/orgChart1"/>
    <dgm:cxn modelId="{9B6E8B3D-42C1-47D5-926B-D87220ADF0A2}" type="presOf" srcId="{34155998-DCF3-459E-88C6-C278E2398CC5}" destId="{DBCA69F5-486E-416B-9A8F-ABFE19AD30D0}" srcOrd="0" destOrd="0" presId="urn:microsoft.com/office/officeart/2005/8/layout/orgChart1"/>
    <dgm:cxn modelId="{C4F540B1-15DF-4954-90C3-2D26D8FC851C}" type="presOf" srcId="{239A8B67-4FF0-4740-9C76-243A2B0E7BC2}" destId="{A052586E-1849-4C65-B124-D872ABC6410F}" srcOrd="1" destOrd="0" presId="urn:microsoft.com/office/officeart/2005/8/layout/orgChart1"/>
    <dgm:cxn modelId="{1C977642-FA63-487D-8073-1F7C44915078}" type="presParOf" srcId="{3D6E10CB-B927-4FC3-851F-4C3AA9496DCF}" destId="{172F24DC-B06F-48CE-BEA5-9CDFB973C9AA}" srcOrd="0" destOrd="0" presId="urn:microsoft.com/office/officeart/2005/8/layout/orgChart1"/>
    <dgm:cxn modelId="{BFD36FF7-C328-4FEC-9534-95CED8420B7C}" type="presParOf" srcId="{172F24DC-B06F-48CE-BEA5-9CDFB973C9AA}" destId="{63340F94-CF07-4F1F-847E-822220057526}" srcOrd="0" destOrd="0" presId="urn:microsoft.com/office/officeart/2005/8/layout/orgChart1"/>
    <dgm:cxn modelId="{1349BD45-4D50-4DAA-A30E-DDB87A0737AE}" type="presParOf" srcId="{63340F94-CF07-4F1F-847E-822220057526}" destId="{921CEF4E-40EA-4CDF-82C9-FDFE00BF344F}" srcOrd="0" destOrd="0" presId="urn:microsoft.com/office/officeart/2005/8/layout/orgChart1"/>
    <dgm:cxn modelId="{8B669FB1-ED0B-48E0-B286-6CB35A46A9EF}" type="presParOf" srcId="{63340F94-CF07-4F1F-847E-822220057526}" destId="{F5CC2FDF-2A5A-4D9C-A6BD-F0FF39C8FEA9}" srcOrd="1" destOrd="0" presId="urn:microsoft.com/office/officeart/2005/8/layout/orgChart1"/>
    <dgm:cxn modelId="{FE55AB99-5BA9-4AA5-81F8-841B27FB501D}" type="presParOf" srcId="{172F24DC-B06F-48CE-BEA5-9CDFB973C9AA}" destId="{6D4A233F-C34A-4C3A-A070-B10556848375}" srcOrd="1" destOrd="0" presId="urn:microsoft.com/office/officeart/2005/8/layout/orgChart1"/>
    <dgm:cxn modelId="{22881F77-7981-4E1F-A29D-D066D8899FF2}" type="presParOf" srcId="{6D4A233F-C34A-4C3A-A070-B10556848375}" destId="{8A18D0F8-22AA-4996-9C47-30777514B0D3}" srcOrd="0" destOrd="0" presId="urn:microsoft.com/office/officeart/2005/8/layout/orgChart1"/>
    <dgm:cxn modelId="{DFF90716-7196-460D-8229-B58FDB4FB634}" type="presParOf" srcId="{6D4A233F-C34A-4C3A-A070-B10556848375}" destId="{FCC3E659-5D65-4906-B040-C59F4898942D}" srcOrd="1" destOrd="0" presId="urn:microsoft.com/office/officeart/2005/8/layout/orgChart1"/>
    <dgm:cxn modelId="{B5B374F5-A3C1-4C3F-A74A-DEBD0E99F8FC}" type="presParOf" srcId="{FCC3E659-5D65-4906-B040-C59F4898942D}" destId="{52ECC3C7-EDBA-429B-93BC-C0BB809C50CE}" srcOrd="0" destOrd="0" presId="urn:microsoft.com/office/officeart/2005/8/layout/orgChart1"/>
    <dgm:cxn modelId="{E99916B7-BFFF-447E-B533-902C6F945461}" type="presParOf" srcId="{52ECC3C7-EDBA-429B-93BC-C0BB809C50CE}" destId="{AD4E82CB-DB9F-49A2-AB2D-4D7D62BB4781}" srcOrd="0" destOrd="0" presId="urn:microsoft.com/office/officeart/2005/8/layout/orgChart1"/>
    <dgm:cxn modelId="{7999E567-B339-4581-93F3-82F638289AB7}" type="presParOf" srcId="{52ECC3C7-EDBA-429B-93BC-C0BB809C50CE}" destId="{3C559A05-4771-4CB5-ABFF-AED16774811E}" srcOrd="1" destOrd="0" presId="urn:microsoft.com/office/officeart/2005/8/layout/orgChart1"/>
    <dgm:cxn modelId="{99A4C3BC-1E66-456C-A966-B647B287DC9A}" type="presParOf" srcId="{FCC3E659-5D65-4906-B040-C59F4898942D}" destId="{20972C58-1724-4DBC-852C-836230FB6A7F}" srcOrd="1" destOrd="0" presId="urn:microsoft.com/office/officeart/2005/8/layout/orgChart1"/>
    <dgm:cxn modelId="{FAE02986-F224-47AE-BD34-8E49FEC4940B}" type="presParOf" srcId="{FCC3E659-5D65-4906-B040-C59F4898942D}" destId="{E5CD009A-77D1-4AAB-9E8F-49F4E3A667AE}" srcOrd="2" destOrd="0" presId="urn:microsoft.com/office/officeart/2005/8/layout/orgChart1"/>
    <dgm:cxn modelId="{6BB92FCF-8565-46B1-AC7C-2734B2DFFED0}" type="presParOf" srcId="{6D4A233F-C34A-4C3A-A070-B10556848375}" destId="{D2C846F7-FD43-458B-86EE-BCEF762C447E}" srcOrd="2" destOrd="0" presId="urn:microsoft.com/office/officeart/2005/8/layout/orgChart1"/>
    <dgm:cxn modelId="{CC2198F1-F28B-4CC7-ABC0-1EFCC216029C}" type="presParOf" srcId="{6D4A233F-C34A-4C3A-A070-B10556848375}" destId="{BC89E5F8-0986-4ED1-94AC-6FE04D0844D6}" srcOrd="3" destOrd="0" presId="urn:microsoft.com/office/officeart/2005/8/layout/orgChart1"/>
    <dgm:cxn modelId="{B022F19D-C2B3-4B0E-8104-66D11A0D8FAC}" type="presParOf" srcId="{BC89E5F8-0986-4ED1-94AC-6FE04D0844D6}" destId="{FCF6A45F-3695-439F-8184-313DCABCBA59}" srcOrd="0" destOrd="0" presId="urn:microsoft.com/office/officeart/2005/8/layout/orgChart1"/>
    <dgm:cxn modelId="{67C4FEA2-DF1A-494B-B15A-99DB6FF9A3A8}" type="presParOf" srcId="{FCF6A45F-3695-439F-8184-313DCABCBA59}" destId="{BD26A8CC-7A9C-46D7-8795-0F754B405B35}" srcOrd="0" destOrd="0" presId="urn:microsoft.com/office/officeart/2005/8/layout/orgChart1"/>
    <dgm:cxn modelId="{2C1B2232-0459-48F0-97A3-616229B7771C}" type="presParOf" srcId="{FCF6A45F-3695-439F-8184-313DCABCBA59}" destId="{7263A55C-FC75-4B72-815A-2152C3DDA256}" srcOrd="1" destOrd="0" presId="urn:microsoft.com/office/officeart/2005/8/layout/orgChart1"/>
    <dgm:cxn modelId="{61117F42-33BF-4ECA-A37A-566F82C682FE}" type="presParOf" srcId="{BC89E5F8-0986-4ED1-94AC-6FE04D0844D6}" destId="{10A4346E-12C8-4EA8-A814-2F37DB18B033}" srcOrd="1" destOrd="0" presId="urn:microsoft.com/office/officeart/2005/8/layout/orgChart1"/>
    <dgm:cxn modelId="{64431639-A703-4227-98D7-1D701257372F}" type="presParOf" srcId="{BC89E5F8-0986-4ED1-94AC-6FE04D0844D6}" destId="{1EEA0ECD-6B64-4560-AF8E-A08DA0AFA69F}" srcOrd="2" destOrd="0" presId="urn:microsoft.com/office/officeart/2005/8/layout/orgChart1"/>
    <dgm:cxn modelId="{61542527-4953-4F8E-BEF7-0E7717453EFE}" type="presParOf" srcId="{172F24DC-B06F-48CE-BEA5-9CDFB973C9AA}" destId="{BE1C116D-75E1-4DE7-9D36-0A175C1E0C53}" srcOrd="2" destOrd="0" presId="urn:microsoft.com/office/officeart/2005/8/layout/orgChart1"/>
    <dgm:cxn modelId="{C19C3D1F-1823-4DC4-855A-B848147F7F62}" type="presParOf" srcId="{BE1C116D-75E1-4DE7-9D36-0A175C1E0C53}" destId="{DBCA69F5-486E-416B-9A8F-ABFE19AD30D0}" srcOrd="0" destOrd="0" presId="urn:microsoft.com/office/officeart/2005/8/layout/orgChart1"/>
    <dgm:cxn modelId="{017D2691-2FA2-4F75-9D25-56A933EB2AE0}" type="presParOf" srcId="{BE1C116D-75E1-4DE7-9D36-0A175C1E0C53}" destId="{20243A67-47AE-4C1C-B09B-E961412E5BD3}" srcOrd="1" destOrd="0" presId="urn:microsoft.com/office/officeart/2005/8/layout/orgChart1"/>
    <dgm:cxn modelId="{A90D2B9B-FCCA-40E2-82DB-17B727C470C9}" type="presParOf" srcId="{20243A67-47AE-4C1C-B09B-E961412E5BD3}" destId="{1EA136D4-C6FA-482D-81BE-9E62D4B55CAF}" srcOrd="0" destOrd="0" presId="urn:microsoft.com/office/officeart/2005/8/layout/orgChart1"/>
    <dgm:cxn modelId="{AE535E23-44F4-4B40-B610-DC29AE050B26}" type="presParOf" srcId="{1EA136D4-C6FA-482D-81BE-9E62D4B55CAF}" destId="{AFAC1733-3768-4F4E-AC79-F356F17ADDD8}" srcOrd="0" destOrd="0" presId="urn:microsoft.com/office/officeart/2005/8/layout/orgChart1"/>
    <dgm:cxn modelId="{14F2D395-3875-44C7-A3D4-1FAD4EF50FFA}" type="presParOf" srcId="{1EA136D4-C6FA-482D-81BE-9E62D4B55CAF}" destId="{53DF3623-74A6-4BE2-AE83-A26074A3B6E8}" srcOrd="1" destOrd="0" presId="urn:microsoft.com/office/officeart/2005/8/layout/orgChart1"/>
    <dgm:cxn modelId="{0B996209-7DCC-4820-8DA4-5D2270FF613C}" type="presParOf" srcId="{20243A67-47AE-4C1C-B09B-E961412E5BD3}" destId="{2935E82F-2247-47F9-8EE5-05D12B8D12C0}" srcOrd="1" destOrd="0" presId="urn:microsoft.com/office/officeart/2005/8/layout/orgChart1"/>
    <dgm:cxn modelId="{3C119DE7-EEA8-478A-A9D1-A6F8898498E4}" type="presParOf" srcId="{20243A67-47AE-4C1C-B09B-E961412E5BD3}" destId="{B9CDDB9A-82E7-4BF8-B557-214E293678EC}" srcOrd="2" destOrd="0" presId="urn:microsoft.com/office/officeart/2005/8/layout/orgChart1"/>
    <dgm:cxn modelId="{FB4E41A9-168A-401E-8FFE-3910E9EA6F66}" type="presParOf" srcId="{BE1C116D-75E1-4DE7-9D36-0A175C1E0C53}" destId="{56AA439B-F6CE-418A-A0C6-DBC51AAA2751}" srcOrd="2" destOrd="0" presId="urn:microsoft.com/office/officeart/2005/8/layout/orgChart1"/>
    <dgm:cxn modelId="{ED9EEAC8-3174-4766-AEE4-960354DC08A9}" type="presParOf" srcId="{BE1C116D-75E1-4DE7-9D36-0A175C1E0C53}" destId="{CECDBADC-9604-437E-9E29-ADCBC6B6B20D}" srcOrd="3" destOrd="0" presId="urn:microsoft.com/office/officeart/2005/8/layout/orgChart1"/>
    <dgm:cxn modelId="{F3C7789A-820A-49DC-8039-69AB5B044A8F}" type="presParOf" srcId="{CECDBADC-9604-437E-9E29-ADCBC6B6B20D}" destId="{BBFDD397-4FA3-4C36-B872-E4F150F0CC23}" srcOrd="0" destOrd="0" presId="urn:microsoft.com/office/officeart/2005/8/layout/orgChart1"/>
    <dgm:cxn modelId="{912719EA-AFAF-4682-AABE-06642848561E}" type="presParOf" srcId="{BBFDD397-4FA3-4C36-B872-E4F150F0CC23}" destId="{723EF1EA-D387-42BF-BA2B-A1D6547090BE}" srcOrd="0" destOrd="0" presId="urn:microsoft.com/office/officeart/2005/8/layout/orgChart1"/>
    <dgm:cxn modelId="{548DFDD9-6C26-4031-B5D4-994CF4506516}" type="presParOf" srcId="{BBFDD397-4FA3-4C36-B872-E4F150F0CC23}" destId="{A052586E-1849-4C65-B124-D872ABC6410F}" srcOrd="1" destOrd="0" presId="urn:microsoft.com/office/officeart/2005/8/layout/orgChart1"/>
    <dgm:cxn modelId="{4551E31A-4E99-472B-AE7A-4C075A06C40F}" type="presParOf" srcId="{CECDBADC-9604-437E-9E29-ADCBC6B6B20D}" destId="{17F20507-73C8-457C-A89B-0ACC671009F9}" srcOrd="1" destOrd="0" presId="urn:microsoft.com/office/officeart/2005/8/layout/orgChart1"/>
    <dgm:cxn modelId="{44EF7A7E-C0E3-42AB-9DEC-364944EB1820}" type="presParOf" srcId="{CECDBADC-9604-437E-9E29-ADCBC6B6B20D}" destId="{3FF7B55E-892F-4078-A20C-5C3C0A93906F}" srcOrd="2" destOrd="0" presId="urn:microsoft.com/office/officeart/2005/8/layout/orgChar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5411146-3B06-463D-B491-3AC79B719A53}" type="doc">
      <dgm:prSet loTypeId="urn:microsoft.com/office/officeart/2005/8/layout/orgChart1" loCatId="hierarchy" qsTypeId="urn:microsoft.com/office/officeart/2005/8/quickstyle/simple3" qsCatId="simple" csTypeId="urn:microsoft.com/office/officeart/2005/8/colors/accent1_2" csCatId="accent1" phldr="1"/>
      <dgm:spPr/>
    </dgm:pt>
    <dgm:pt modelId="{DC55B696-7E2D-4D5E-A57D-BED9F8738E71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Психологический уровень адаптации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2000" b="1" i="0" u="none" strike="noStrike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(предстоит привыкнуть)</a:t>
          </a:r>
        </a:p>
      </dgm:t>
    </dgm:pt>
    <dgm:pt modelId="{88A438CD-F78F-422B-BC86-7E62B35C7E4C}" type="parTrans" cxnId="{5B3C211A-2BB3-47FD-AF61-CB9F51713869}">
      <dgm:prSet/>
      <dgm:spPr/>
      <dgm:t>
        <a:bodyPr/>
        <a:lstStyle/>
        <a:p>
          <a:endParaRPr lang="ru-RU"/>
        </a:p>
      </dgm:t>
    </dgm:pt>
    <dgm:pt modelId="{6417D66D-6622-4C84-8FB7-EF4AC85B75F2}" type="sibTrans" cxnId="{5B3C211A-2BB3-47FD-AF61-CB9F51713869}">
      <dgm:prSet/>
      <dgm:spPr/>
      <dgm:t>
        <a:bodyPr/>
        <a:lstStyle/>
        <a:p>
          <a:endParaRPr lang="ru-RU"/>
        </a:p>
      </dgm:t>
    </dgm:pt>
    <dgm:pt modelId="{98877249-9871-4C34-B19B-0F5C8716A7C6}" type="asst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К отсутствию значимого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 взрослого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( мамы, папы…)</a:t>
          </a:r>
        </a:p>
      </dgm:t>
    </dgm:pt>
    <dgm:pt modelId="{C2109162-585E-4481-AEF1-225A17CF3A9D}" type="parTrans" cxnId="{8E7CAA98-06BF-4A7A-B123-72F1D3997FF1}">
      <dgm:prSet/>
      <dgm:spPr/>
      <dgm:t>
        <a:bodyPr/>
        <a:lstStyle/>
        <a:p>
          <a:endParaRPr lang="ru-RU"/>
        </a:p>
      </dgm:t>
    </dgm:pt>
    <dgm:pt modelId="{906FBCD2-BB65-4527-B728-3F33FB10309D}" type="sibTrans" cxnId="{8E7CAA98-06BF-4A7A-B123-72F1D3997FF1}">
      <dgm:prSet/>
      <dgm:spPr/>
      <dgm:t>
        <a:bodyPr/>
        <a:lstStyle/>
        <a:p>
          <a:endParaRPr lang="ru-RU"/>
        </a:p>
      </dgm:t>
    </dgm:pt>
    <dgm:pt modelId="{96102005-B703-4EBC-9C95-FDC427FA4B98}" type="asst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Необходимости в одиночку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справляться со своими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проблемами</a:t>
          </a:r>
        </a:p>
      </dgm:t>
    </dgm:pt>
    <dgm:pt modelId="{F8AE4E12-E740-4F32-A93A-326A96E15FF5}" type="parTrans" cxnId="{AB14A0E5-A2B0-427D-A5DC-E6645CAF67DC}">
      <dgm:prSet/>
      <dgm:spPr/>
      <dgm:t>
        <a:bodyPr/>
        <a:lstStyle/>
        <a:p>
          <a:endParaRPr lang="ru-RU"/>
        </a:p>
      </dgm:t>
    </dgm:pt>
    <dgm:pt modelId="{0A6BD279-B2CE-4799-98DA-AF895FC43482}" type="sibTrans" cxnId="{AB14A0E5-A2B0-427D-A5DC-E6645CAF67DC}">
      <dgm:prSet/>
      <dgm:spPr/>
      <dgm:t>
        <a:bodyPr/>
        <a:lstStyle/>
        <a:p>
          <a:endParaRPr lang="ru-RU"/>
        </a:p>
      </dgm:t>
    </dgm:pt>
    <dgm:pt modelId="{EDC0D7EA-FED5-4B03-A6B2-75FF144D2160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Большому количеству новых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людей и необходимости с ними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 взаимодействовать</a:t>
          </a:r>
        </a:p>
      </dgm:t>
    </dgm:pt>
    <dgm:pt modelId="{656191A1-E8D7-4DC5-A63B-95DDA41490DF}" type="parTrans" cxnId="{7615483B-9B91-4106-ADA9-4E6AA582EF4E}">
      <dgm:prSet/>
      <dgm:spPr/>
      <dgm:t>
        <a:bodyPr/>
        <a:lstStyle/>
        <a:p>
          <a:endParaRPr lang="ru-RU"/>
        </a:p>
      </dgm:t>
    </dgm:pt>
    <dgm:pt modelId="{6BE80A85-CA3A-4732-BE08-3179E6584D46}" type="sibTrans" cxnId="{7615483B-9B91-4106-ADA9-4E6AA582EF4E}">
      <dgm:prSet/>
      <dgm:spPr/>
      <dgm:t>
        <a:bodyPr/>
        <a:lstStyle/>
        <a:p>
          <a:endParaRPr lang="ru-RU"/>
        </a:p>
      </dgm:t>
    </dgm:pt>
    <dgm:pt modelId="{2F0B28B0-0B6B-4D1B-83DC-CB21ACEF97F2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Необходимости отстаивать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0" i="0" u="none" strike="noStrike" cap="none" normalizeH="0" baseline="0" dirty="0" smtClean="0">
              <a:ln/>
              <a:effectLst/>
              <a:latin typeface="Times New Roman" pitchFamily="18" charset="0"/>
              <a:cs typeface="Arial" charset="0"/>
            </a:rPr>
            <a:t>свое личное пространство</a:t>
          </a:r>
        </a:p>
      </dgm:t>
    </dgm:pt>
    <dgm:pt modelId="{87A46954-CCCA-4413-9ACB-1B36E23DA4D8}" type="parTrans" cxnId="{9FBC703E-E59B-4A17-B7FC-A6890FD76FC4}">
      <dgm:prSet/>
      <dgm:spPr/>
      <dgm:t>
        <a:bodyPr/>
        <a:lstStyle/>
        <a:p>
          <a:endParaRPr lang="ru-RU"/>
        </a:p>
      </dgm:t>
    </dgm:pt>
    <dgm:pt modelId="{28B80F4B-C7B9-46B6-9FC8-7878B369D638}" type="sibTrans" cxnId="{9FBC703E-E59B-4A17-B7FC-A6890FD76FC4}">
      <dgm:prSet/>
      <dgm:spPr/>
      <dgm:t>
        <a:bodyPr/>
        <a:lstStyle/>
        <a:p>
          <a:endParaRPr lang="ru-RU"/>
        </a:p>
      </dgm:t>
    </dgm:pt>
    <dgm:pt modelId="{F6532C65-5A25-4A83-BBB9-D484BFC49B09}" type="pres">
      <dgm:prSet presAssocID="{D5411146-3B06-463D-B491-3AC79B719A53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D25DB194-F5F5-4C8C-8782-5655658CED9D}" type="pres">
      <dgm:prSet presAssocID="{DC55B696-7E2D-4D5E-A57D-BED9F8738E71}" presName="hierRoot1" presStyleCnt="0">
        <dgm:presLayoutVars>
          <dgm:hierBranch/>
        </dgm:presLayoutVars>
      </dgm:prSet>
      <dgm:spPr/>
    </dgm:pt>
    <dgm:pt modelId="{0596E457-4C16-4C5B-8B98-0804534E90E9}" type="pres">
      <dgm:prSet presAssocID="{DC55B696-7E2D-4D5E-A57D-BED9F8738E71}" presName="rootComposite1" presStyleCnt="0"/>
      <dgm:spPr/>
    </dgm:pt>
    <dgm:pt modelId="{ECD1F511-51C8-462E-8058-AEA18FF02B99}" type="pres">
      <dgm:prSet presAssocID="{DC55B696-7E2D-4D5E-A57D-BED9F8738E71}" presName="rootText1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296CC8B9-C1B7-4D83-9D0B-B3B66B185C74}" type="pres">
      <dgm:prSet presAssocID="{DC55B696-7E2D-4D5E-A57D-BED9F8738E71}" presName="rootConnector1" presStyleLbl="node1" presStyleIdx="0" presStyleCnt="0"/>
      <dgm:spPr/>
      <dgm:t>
        <a:bodyPr/>
        <a:lstStyle/>
        <a:p>
          <a:endParaRPr lang="ru-RU"/>
        </a:p>
      </dgm:t>
    </dgm:pt>
    <dgm:pt modelId="{D05CBF5C-D0CD-4E86-BC21-BAC739380ADF}" type="pres">
      <dgm:prSet presAssocID="{DC55B696-7E2D-4D5E-A57D-BED9F8738E71}" presName="hierChild2" presStyleCnt="0"/>
      <dgm:spPr/>
    </dgm:pt>
    <dgm:pt modelId="{FBE9B6F4-AB1C-4DEF-A116-0CA0CA6E938A}" type="pres">
      <dgm:prSet presAssocID="{656191A1-E8D7-4DC5-A63B-95DDA41490DF}" presName="Name35" presStyleLbl="parChTrans1D2" presStyleIdx="0" presStyleCnt="4"/>
      <dgm:spPr/>
      <dgm:t>
        <a:bodyPr/>
        <a:lstStyle/>
        <a:p>
          <a:endParaRPr lang="ru-RU"/>
        </a:p>
      </dgm:t>
    </dgm:pt>
    <dgm:pt modelId="{A8134E7C-D9ED-48FE-AB13-607BB4835FA7}" type="pres">
      <dgm:prSet presAssocID="{EDC0D7EA-FED5-4B03-A6B2-75FF144D2160}" presName="hierRoot2" presStyleCnt="0">
        <dgm:presLayoutVars>
          <dgm:hierBranch/>
        </dgm:presLayoutVars>
      </dgm:prSet>
      <dgm:spPr/>
    </dgm:pt>
    <dgm:pt modelId="{E1652977-16DD-40D6-938E-C95F8624925A}" type="pres">
      <dgm:prSet presAssocID="{EDC0D7EA-FED5-4B03-A6B2-75FF144D2160}" presName="rootComposite" presStyleCnt="0"/>
      <dgm:spPr/>
    </dgm:pt>
    <dgm:pt modelId="{791BEB9C-DA6F-449D-9B6F-04760907C8C7}" type="pres">
      <dgm:prSet presAssocID="{EDC0D7EA-FED5-4B03-A6B2-75FF144D2160}" presName="rootText" presStyleLbl="node2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E9CECA32-AA51-4CA1-B320-F62E7F67A864}" type="pres">
      <dgm:prSet presAssocID="{EDC0D7EA-FED5-4B03-A6B2-75FF144D2160}" presName="rootConnector" presStyleLbl="node2" presStyleIdx="0" presStyleCnt="2"/>
      <dgm:spPr/>
      <dgm:t>
        <a:bodyPr/>
        <a:lstStyle/>
        <a:p>
          <a:endParaRPr lang="ru-RU"/>
        </a:p>
      </dgm:t>
    </dgm:pt>
    <dgm:pt modelId="{390826EC-8918-41CA-B9FD-096C4204275D}" type="pres">
      <dgm:prSet presAssocID="{EDC0D7EA-FED5-4B03-A6B2-75FF144D2160}" presName="hierChild4" presStyleCnt="0"/>
      <dgm:spPr/>
    </dgm:pt>
    <dgm:pt modelId="{3EC04F4E-08C6-4C11-8203-0D7B4D159C82}" type="pres">
      <dgm:prSet presAssocID="{EDC0D7EA-FED5-4B03-A6B2-75FF144D2160}" presName="hierChild5" presStyleCnt="0"/>
      <dgm:spPr/>
    </dgm:pt>
    <dgm:pt modelId="{90BC2BE0-071A-4FB0-AAB1-FEDF62DE5456}" type="pres">
      <dgm:prSet presAssocID="{87A46954-CCCA-4413-9ACB-1B36E23DA4D8}" presName="Name35" presStyleLbl="parChTrans1D2" presStyleIdx="1" presStyleCnt="4"/>
      <dgm:spPr/>
      <dgm:t>
        <a:bodyPr/>
        <a:lstStyle/>
        <a:p>
          <a:endParaRPr lang="ru-RU"/>
        </a:p>
      </dgm:t>
    </dgm:pt>
    <dgm:pt modelId="{89C54F78-F804-4658-937C-8E4AEAC47D1E}" type="pres">
      <dgm:prSet presAssocID="{2F0B28B0-0B6B-4D1B-83DC-CB21ACEF97F2}" presName="hierRoot2" presStyleCnt="0">
        <dgm:presLayoutVars>
          <dgm:hierBranch/>
        </dgm:presLayoutVars>
      </dgm:prSet>
      <dgm:spPr/>
    </dgm:pt>
    <dgm:pt modelId="{B0879980-BE65-4FB2-A0BD-59F9E554466F}" type="pres">
      <dgm:prSet presAssocID="{2F0B28B0-0B6B-4D1B-83DC-CB21ACEF97F2}" presName="rootComposite" presStyleCnt="0"/>
      <dgm:spPr/>
    </dgm:pt>
    <dgm:pt modelId="{A7ACC6D1-8848-4AF9-B6D0-3C528E2144A5}" type="pres">
      <dgm:prSet presAssocID="{2F0B28B0-0B6B-4D1B-83DC-CB21ACEF97F2}" presName="rootText" presStyleLbl="node2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70FF0487-1FCA-4837-B171-8B3128CCEB68}" type="pres">
      <dgm:prSet presAssocID="{2F0B28B0-0B6B-4D1B-83DC-CB21ACEF97F2}" presName="rootConnector" presStyleLbl="node2" presStyleIdx="1" presStyleCnt="2"/>
      <dgm:spPr/>
      <dgm:t>
        <a:bodyPr/>
        <a:lstStyle/>
        <a:p>
          <a:endParaRPr lang="ru-RU"/>
        </a:p>
      </dgm:t>
    </dgm:pt>
    <dgm:pt modelId="{BC27CA4D-FBBA-450F-AFC1-DA686C4AE640}" type="pres">
      <dgm:prSet presAssocID="{2F0B28B0-0B6B-4D1B-83DC-CB21ACEF97F2}" presName="hierChild4" presStyleCnt="0"/>
      <dgm:spPr/>
    </dgm:pt>
    <dgm:pt modelId="{FA4F75BF-413B-46CC-B453-D8030871F051}" type="pres">
      <dgm:prSet presAssocID="{2F0B28B0-0B6B-4D1B-83DC-CB21ACEF97F2}" presName="hierChild5" presStyleCnt="0"/>
      <dgm:spPr/>
    </dgm:pt>
    <dgm:pt modelId="{F0B876AE-50E4-4630-B3CA-8AF1436BD6CD}" type="pres">
      <dgm:prSet presAssocID="{DC55B696-7E2D-4D5E-A57D-BED9F8738E71}" presName="hierChild3" presStyleCnt="0"/>
      <dgm:spPr/>
    </dgm:pt>
    <dgm:pt modelId="{828586B5-57C1-4501-A5AA-B1378A8CA98C}" type="pres">
      <dgm:prSet presAssocID="{C2109162-585E-4481-AEF1-225A17CF3A9D}" presName="Name111" presStyleLbl="parChTrans1D2" presStyleIdx="2" presStyleCnt="4"/>
      <dgm:spPr/>
      <dgm:t>
        <a:bodyPr/>
        <a:lstStyle/>
        <a:p>
          <a:endParaRPr lang="ru-RU"/>
        </a:p>
      </dgm:t>
    </dgm:pt>
    <dgm:pt modelId="{95B2558F-A5AA-4EF5-B1D7-9620B014E5FA}" type="pres">
      <dgm:prSet presAssocID="{98877249-9871-4C34-B19B-0F5C8716A7C6}" presName="hierRoot3" presStyleCnt="0">
        <dgm:presLayoutVars>
          <dgm:hierBranch/>
        </dgm:presLayoutVars>
      </dgm:prSet>
      <dgm:spPr/>
    </dgm:pt>
    <dgm:pt modelId="{1C0C7BAC-AD35-4B91-886D-1F596338731C}" type="pres">
      <dgm:prSet presAssocID="{98877249-9871-4C34-B19B-0F5C8716A7C6}" presName="rootComposite3" presStyleCnt="0"/>
      <dgm:spPr/>
    </dgm:pt>
    <dgm:pt modelId="{7DE67CE3-C066-44D8-BDBA-ADB3032C2555}" type="pres">
      <dgm:prSet presAssocID="{98877249-9871-4C34-B19B-0F5C8716A7C6}" presName="rootText3" presStyleLbl="asst1" presStyleIdx="0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FBCAE01B-FB39-4419-84F7-7717D05BAE04}" type="pres">
      <dgm:prSet presAssocID="{98877249-9871-4C34-B19B-0F5C8716A7C6}" presName="rootConnector3" presStyleLbl="asst1" presStyleIdx="0" presStyleCnt="2"/>
      <dgm:spPr/>
      <dgm:t>
        <a:bodyPr/>
        <a:lstStyle/>
        <a:p>
          <a:endParaRPr lang="ru-RU"/>
        </a:p>
      </dgm:t>
    </dgm:pt>
    <dgm:pt modelId="{427B586A-85B2-4040-81E2-A7D07021C181}" type="pres">
      <dgm:prSet presAssocID="{98877249-9871-4C34-B19B-0F5C8716A7C6}" presName="hierChild6" presStyleCnt="0"/>
      <dgm:spPr/>
    </dgm:pt>
    <dgm:pt modelId="{312A79C8-7CC1-49BA-A92E-476952C17CC4}" type="pres">
      <dgm:prSet presAssocID="{98877249-9871-4C34-B19B-0F5C8716A7C6}" presName="hierChild7" presStyleCnt="0"/>
      <dgm:spPr/>
    </dgm:pt>
    <dgm:pt modelId="{7CE6E7EF-63DF-40A7-B75C-327C4743CEA6}" type="pres">
      <dgm:prSet presAssocID="{F8AE4E12-E740-4F32-A93A-326A96E15FF5}" presName="Name111" presStyleLbl="parChTrans1D2" presStyleIdx="3" presStyleCnt="4"/>
      <dgm:spPr/>
      <dgm:t>
        <a:bodyPr/>
        <a:lstStyle/>
        <a:p>
          <a:endParaRPr lang="ru-RU"/>
        </a:p>
      </dgm:t>
    </dgm:pt>
    <dgm:pt modelId="{20E3A7C9-C72B-4981-A02D-FB459585E13C}" type="pres">
      <dgm:prSet presAssocID="{96102005-B703-4EBC-9C95-FDC427FA4B98}" presName="hierRoot3" presStyleCnt="0">
        <dgm:presLayoutVars>
          <dgm:hierBranch/>
        </dgm:presLayoutVars>
      </dgm:prSet>
      <dgm:spPr/>
    </dgm:pt>
    <dgm:pt modelId="{3FFB0EB5-5B06-49FF-A09C-DA599E622155}" type="pres">
      <dgm:prSet presAssocID="{96102005-B703-4EBC-9C95-FDC427FA4B98}" presName="rootComposite3" presStyleCnt="0"/>
      <dgm:spPr/>
    </dgm:pt>
    <dgm:pt modelId="{0371F696-F5FA-4FDE-9400-4ABE4C589B34}" type="pres">
      <dgm:prSet presAssocID="{96102005-B703-4EBC-9C95-FDC427FA4B98}" presName="rootText3" presStyleLbl="asst1" presStyleIdx="1" presStyleCnt="2">
        <dgm:presLayoutVars>
          <dgm:chPref val="3"/>
        </dgm:presLayoutVars>
      </dgm:prSet>
      <dgm:spPr/>
      <dgm:t>
        <a:bodyPr/>
        <a:lstStyle/>
        <a:p>
          <a:endParaRPr lang="ru-RU"/>
        </a:p>
      </dgm:t>
    </dgm:pt>
    <dgm:pt modelId="{486797FD-C28A-42D9-8BA9-18CC710D00E6}" type="pres">
      <dgm:prSet presAssocID="{96102005-B703-4EBC-9C95-FDC427FA4B98}" presName="rootConnector3" presStyleLbl="asst1" presStyleIdx="1" presStyleCnt="2"/>
      <dgm:spPr/>
      <dgm:t>
        <a:bodyPr/>
        <a:lstStyle/>
        <a:p>
          <a:endParaRPr lang="ru-RU"/>
        </a:p>
      </dgm:t>
    </dgm:pt>
    <dgm:pt modelId="{F372295D-7882-47B8-9CEF-E836114E056C}" type="pres">
      <dgm:prSet presAssocID="{96102005-B703-4EBC-9C95-FDC427FA4B98}" presName="hierChild6" presStyleCnt="0"/>
      <dgm:spPr/>
    </dgm:pt>
    <dgm:pt modelId="{02854757-A301-4EC4-BBC5-06B13EBD258F}" type="pres">
      <dgm:prSet presAssocID="{96102005-B703-4EBC-9C95-FDC427FA4B98}" presName="hierChild7" presStyleCnt="0"/>
      <dgm:spPr/>
    </dgm:pt>
  </dgm:ptLst>
  <dgm:cxnLst>
    <dgm:cxn modelId="{8CEA34EB-C495-4C88-B40E-50FE48C7DE57}" type="presOf" srcId="{98877249-9871-4C34-B19B-0F5C8716A7C6}" destId="{FBCAE01B-FB39-4419-84F7-7717D05BAE04}" srcOrd="1" destOrd="0" presId="urn:microsoft.com/office/officeart/2005/8/layout/orgChart1"/>
    <dgm:cxn modelId="{8E7CAA98-06BF-4A7A-B123-72F1D3997FF1}" srcId="{DC55B696-7E2D-4D5E-A57D-BED9F8738E71}" destId="{98877249-9871-4C34-B19B-0F5C8716A7C6}" srcOrd="0" destOrd="0" parTransId="{C2109162-585E-4481-AEF1-225A17CF3A9D}" sibTransId="{906FBCD2-BB65-4527-B728-3F33FB10309D}"/>
    <dgm:cxn modelId="{86653D48-8415-4859-8B12-8C24E5C69D96}" type="presOf" srcId="{DC55B696-7E2D-4D5E-A57D-BED9F8738E71}" destId="{296CC8B9-C1B7-4D83-9D0B-B3B66B185C74}" srcOrd="1" destOrd="0" presId="urn:microsoft.com/office/officeart/2005/8/layout/orgChart1"/>
    <dgm:cxn modelId="{72F5A896-C139-4592-B2EE-35F9ABAE292D}" type="presOf" srcId="{D5411146-3B06-463D-B491-3AC79B719A53}" destId="{F6532C65-5A25-4A83-BBB9-D484BFC49B09}" srcOrd="0" destOrd="0" presId="urn:microsoft.com/office/officeart/2005/8/layout/orgChart1"/>
    <dgm:cxn modelId="{8EA79B7F-D0DF-4116-8100-1C80F4CB9D16}" type="presOf" srcId="{DC55B696-7E2D-4D5E-A57D-BED9F8738E71}" destId="{ECD1F511-51C8-462E-8058-AEA18FF02B99}" srcOrd="0" destOrd="0" presId="urn:microsoft.com/office/officeart/2005/8/layout/orgChart1"/>
    <dgm:cxn modelId="{AB14A0E5-A2B0-427D-A5DC-E6645CAF67DC}" srcId="{DC55B696-7E2D-4D5E-A57D-BED9F8738E71}" destId="{96102005-B703-4EBC-9C95-FDC427FA4B98}" srcOrd="1" destOrd="0" parTransId="{F8AE4E12-E740-4F32-A93A-326A96E15FF5}" sibTransId="{0A6BD279-B2CE-4799-98DA-AF895FC43482}"/>
    <dgm:cxn modelId="{40658C79-F6E9-41BB-A695-E64784F85D80}" type="presOf" srcId="{87A46954-CCCA-4413-9ACB-1B36E23DA4D8}" destId="{90BC2BE0-071A-4FB0-AAB1-FEDF62DE5456}" srcOrd="0" destOrd="0" presId="urn:microsoft.com/office/officeart/2005/8/layout/orgChart1"/>
    <dgm:cxn modelId="{94EEDDB4-EBCC-4E79-9944-B36DF028BE91}" type="presOf" srcId="{2F0B28B0-0B6B-4D1B-83DC-CB21ACEF97F2}" destId="{A7ACC6D1-8848-4AF9-B6D0-3C528E2144A5}" srcOrd="0" destOrd="0" presId="urn:microsoft.com/office/officeart/2005/8/layout/orgChart1"/>
    <dgm:cxn modelId="{5B3C211A-2BB3-47FD-AF61-CB9F51713869}" srcId="{D5411146-3B06-463D-B491-3AC79B719A53}" destId="{DC55B696-7E2D-4D5E-A57D-BED9F8738E71}" srcOrd="0" destOrd="0" parTransId="{88A438CD-F78F-422B-BC86-7E62B35C7E4C}" sibTransId="{6417D66D-6622-4C84-8FB7-EF4AC85B75F2}"/>
    <dgm:cxn modelId="{18D60DE7-DC59-4EB5-9BC8-2987ABE30A91}" type="presOf" srcId="{98877249-9871-4C34-B19B-0F5C8716A7C6}" destId="{7DE67CE3-C066-44D8-BDBA-ADB3032C2555}" srcOrd="0" destOrd="0" presId="urn:microsoft.com/office/officeart/2005/8/layout/orgChart1"/>
    <dgm:cxn modelId="{B1C07BF2-6CA4-4123-868B-1C0EE7F8D49C}" type="presOf" srcId="{2F0B28B0-0B6B-4D1B-83DC-CB21ACEF97F2}" destId="{70FF0487-1FCA-4837-B171-8B3128CCEB68}" srcOrd="1" destOrd="0" presId="urn:microsoft.com/office/officeart/2005/8/layout/orgChart1"/>
    <dgm:cxn modelId="{F3C8EA43-4C07-42F5-B625-D1A9A653B2DC}" type="presOf" srcId="{96102005-B703-4EBC-9C95-FDC427FA4B98}" destId="{0371F696-F5FA-4FDE-9400-4ABE4C589B34}" srcOrd="0" destOrd="0" presId="urn:microsoft.com/office/officeart/2005/8/layout/orgChart1"/>
    <dgm:cxn modelId="{4B149364-6C6A-42C2-8148-5007C162D8F8}" type="presOf" srcId="{EDC0D7EA-FED5-4B03-A6B2-75FF144D2160}" destId="{791BEB9C-DA6F-449D-9B6F-04760907C8C7}" srcOrd="0" destOrd="0" presId="urn:microsoft.com/office/officeart/2005/8/layout/orgChart1"/>
    <dgm:cxn modelId="{3FD0FDC3-433A-4325-8D74-6B6CEFF58455}" type="presOf" srcId="{96102005-B703-4EBC-9C95-FDC427FA4B98}" destId="{486797FD-C28A-42D9-8BA9-18CC710D00E6}" srcOrd="1" destOrd="0" presId="urn:microsoft.com/office/officeart/2005/8/layout/orgChart1"/>
    <dgm:cxn modelId="{7615483B-9B91-4106-ADA9-4E6AA582EF4E}" srcId="{DC55B696-7E2D-4D5E-A57D-BED9F8738E71}" destId="{EDC0D7EA-FED5-4B03-A6B2-75FF144D2160}" srcOrd="2" destOrd="0" parTransId="{656191A1-E8D7-4DC5-A63B-95DDA41490DF}" sibTransId="{6BE80A85-CA3A-4732-BE08-3179E6584D46}"/>
    <dgm:cxn modelId="{A1E0E87A-471B-4060-91C7-0333E8A521F0}" type="presOf" srcId="{C2109162-585E-4481-AEF1-225A17CF3A9D}" destId="{828586B5-57C1-4501-A5AA-B1378A8CA98C}" srcOrd="0" destOrd="0" presId="urn:microsoft.com/office/officeart/2005/8/layout/orgChart1"/>
    <dgm:cxn modelId="{12DF80E9-6619-43DF-8BBB-58F098A7AC4B}" type="presOf" srcId="{EDC0D7EA-FED5-4B03-A6B2-75FF144D2160}" destId="{E9CECA32-AA51-4CA1-B320-F62E7F67A864}" srcOrd="1" destOrd="0" presId="urn:microsoft.com/office/officeart/2005/8/layout/orgChart1"/>
    <dgm:cxn modelId="{326AFAE3-1E12-4208-BFA7-1859A3B09327}" type="presOf" srcId="{656191A1-E8D7-4DC5-A63B-95DDA41490DF}" destId="{FBE9B6F4-AB1C-4DEF-A116-0CA0CA6E938A}" srcOrd="0" destOrd="0" presId="urn:microsoft.com/office/officeart/2005/8/layout/orgChart1"/>
    <dgm:cxn modelId="{9FBC703E-E59B-4A17-B7FC-A6890FD76FC4}" srcId="{DC55B696-7E2D-4D5E-A57D-BED9F8738E71}" destId="{2F0B28B0-0B6B-4D1B-83DC-CB21ACEF97F2}" srcOrd="3" destOrd="0" parTransId="{87A46954-CCCA-4413-9ACB-1B36E23DA4D8}" sibTransId="{28B80F4B-C7B9-46B6-9FC8-7878B369D638}"/>
    <dgm:cxn modelId="{D5D0E394-896C-49F2-B561-254AC4F0DD63}" type="presOf" srcId="{F8AE4E12-E740-4F32-A93A-326A96E15FF5}" destId="{7CE6E7EF-63DF-40A7-B75C-327C4743CEA6}" srcOrd="0" destOrd="0" presId="urn:microsoft.com/office/officeart/2005/8/layout/orgChart1"/>
    <dgm:cxn modelId="{E3B71401-5149-4E9A-A4BA-348D182E9358}" type="presParOf" srcId="{F6532C65-5A25-4A83-BBB9-D484BFC49B09}" destId="{D25DB194-F5F5-4C8C-8782-5655658CED9D}" srcOrd="0" destOrd="0" presId="urn:microsoft.com/office/officeart/2005/8/layout/orgChart1"/>
    <dgm:cxn modelId="{ECACE07F-4AF2-4C6C-BD25-2A8A628B2175}" type="presParOf" srcId="{D25DB194-F5F5-4C8C-8782-5655658CED9D}" destId="{0596E457-4C16-4C5B-8B98-0804534E90E9}" srcOrd="0" destOrd="0" presId="urn:microsoft.com/office/officeart/2005/8/layout/orgChart1"/>
    <dgm:cxn modelId="{1C80FAF7-14BA-4347-92C7-AE5EB24FEED0}" type="presParOf" srcId="{0596E457-4C16-4C5B-8B98-0804534E90E9}" destId="{ECD1F511-51C8-462E-8058-AEA18FF02B99}" srcOrd="0" destOrd="0" presId="urn:microsoft.com/office/officeart/2005/8/layout/orgChart1"/>
    <dgm:cxn modelId="{2FE9F539-E9E6-456D-946F-5685B969A7C2}" type="presParOf" srcId="{0596E457-4C16-4C5B-8B98-0804534E90E9}" destId="{296CC8B9-C1B7-4D83-9D0B-B3B66B185C74}" srcOrd="1" destOrd="0" presId="urn:microsoft.com/office/officeart/2005/8/layout/orgChart1"/>
    <dgm:cxn modelId="{1C5D67B9-CD1A-4690-B58F-8616F6340B56}" type="presParOf" srcId="{D25DB194-F5F5-4C8C-8782-5655658CED9D}" destId="{D05CBF5C-D0CD-4E86-BC21-BAC739380ADF}" srcOrd="1" destOrd="0" presId="urn:microsoft.com/office/officeart/2005/8/layout/orgChart1"/>
    <dgm:cxn modelId="{ACA4BA25-2D29-4FA1-8186-370F4FF5472A}" type="presParOf" srcId="{D05CBF5C-D0CD-4E86-BC21-BAC739380ADF}" destId="{FBE9B6F4-AB1C-4DEF-A116-0CA0CA6E938A}" srcOrd="0" destOrd="0" presId="urn:microsoft.com/office/officeart/2005/8/layout/orgChart1"/>
    <dgm:cxn modelId="{235FD1BB-FFD2-4851-A64E-A82AF02E46DF}" type="presParOf" srcId="{D05CBF5C-D0CD-4E86-BC21-BAC739380ADF}" destId="{A8134E7C-D9ED-48FE-AB13-607BB4835FA7}" srcOrd="1" destOrd="0" presId="urn:microsoft.com/office/officeart/2005/8/layout/orgChart1"/>
    <dgm:cxn modelId="{D26ADCB9-EFC0-4A87-A150-FEC995D80D9A}" type="presParOf" srcId="{A8134E7C-D9ED-48FE-AB13-607BB4835FA7}" destId="{E1652977-16DD-40D6-938E-C95F8624925A}" srcOrd="0" destOrd="0" presId="urn:microsoft.com/office/officeart/2005/8/layout/orgChart1"/>
    <dgm:cxn modelId="{17547E97-33FA-498E-BD21-68E004C8E24B}" type="presParOf" srcId="{E1652977-16DD-40D6-938E-C95F8624925A}" destId="{791BEB9C-DA6F-449D-9B6F-04760907C8C7}" srcOrd="0" destOrd="0" presId="urn:microsoft.com/office/officeart/2005/8/layout/orgChart1"/>
    <dgm:cxn modelId="{45533676-4488-4F68-8514-3F758D068AD7}" type="presParOf" srcId="{E1652977-16DD-40D6-938E-C95F8624925A}" destId="{E9CECA32-AA51-4CA1-B320-F62E7F67A864}" srcOrd="1" destOrd="0" presId="urn:microsoft.com/office/officeart/2005/8/layout/orgChart1"/>
    <dgm:cxn modelId="{67EC4E2F-54D5-4E5B-933C-2DDA8FE5D654}" type="presParOf" srcId="{A8134E7C-D9ED-48FE-AB13-607BB4835FA7}" destId="{390826EC-8918-41CA-B9FD-096C4204275D}" srcOrd="1" destOrd="0" presId="urn:microsoft.com/office/officeart/2005/8/layout/orgChart1"/>
    <dgm:cxn modelId="{8D3C1B77-B3BB-4647-B189-D1EF9C3818B4}" type="presParOf" srcId="{A8134E7C-D9ED-48FE-AB13-607BB4835FA7}" destId="{3EC04F4E-08C6-4C11-8203-0D7B4D159C82}" srcOrd="2" destOrd="0" presId="urn:microsoft.com/office/officeart/2005/8/layout/orgChart1"/>
    <dgm:cxn modelId="{DC238DDD-BCBF-4A1F-BF96-70D0B15B3A40}" type="presParOf" srcId="{D05CBF5C-D0CD-4E86-BC21-BAC739380ADF}" destId="{90BC2BE0-071A-4FB0-AAB1-FEDF62DE5456}" srcOrd="2" destOrd="0" presId="urn:microsoft.com/office/officeart/2005/8/layout/orgChart1"/>
    <dgm:cxn modelId="{77AD07A6-D8F0-43CD-B59B-8ABDC7A0A353}" type="presParOf" srcId="{D05CBF5C-D0CD-4E86-BC21-BAC739380ADF}" destId="{89C54F78-F804-4658-937C-8E4AEAC47D1E}" srcOrd="3" destOrd="0" presId="urn:microsoft.com/office/officeart/2005/8/layout/orgChart1"/>
    <dgm:cxn modelId="{D91CE3ED-E05C-43FA-8C9E-881C55B435C1}" type="presParOf" srcId="{89C54F78-F804-4658-937C-8E4AEAC47D1E}" destId="{B0879980-BE65-4FB2-A0BD-59F9E554466F}" srcOrd="0" destOrd="0" presId="urn:microsoft.com/office/officeart/2005/8/layout/orgChart1"/>
    <dgm:cxn modelId="{EDC4F253-ECA8-44B0-82BE-A2D15951A414}" type="presParOf" srcId="{B0879980-BE65-4FB2-A0BD-59F9E554466F}" destId="{A7ACC6D1-8848-4AF9-B6D0-3C528E2144A5}" srcOrd="0" destOrd="0" presId="urn:microsoft.com/office/officeart/2005/8/layout/orgChart1"/>
    <dgm:cxn modelId="{D37FB6E7-A0EB-4639-8892-128FB952EF21}" type="presParOf" srcId="{B0879980-BE65-4FB2-A0BD-59F9E554466F}" destId="{70FF0487-1FCA-4837-B171-8B3128CCEB68}" srcOrd="1" destOrd="0" presId="urn:microsoft.com/office/officeart/2005/8/layout/orgChart1"/>
    <dgm:cxn modelId="{0F4F5391-9FC2-44B4-9828-1C1B417E511A}" type="presParOf" srcId="{89C54F78-F804-4658-937C-8E4AEAC47D1E}" destId="{BC27CA4D-FBBA-450F-AFC1-DA686C4AE640}" srcOrd="1" destOrd="0" presId="urn:microsoft.com/office/officeart/2005/8/layout/orgChart1"/>
    <dgm:cxn modelId="{70D1D8AF-C470-4561-9BAA-561690786033}" type="presParOf" srcId="{89C54F78-F804-4658-937C-8E4AEAC47D1E}" destId="{FA4F75BF-413B-46CC-B453-D8030871F051}" srcOrd="2" destOrd="0" presId="urn:microsoft.com/office/officeart/2005/8/layout/orgChart1"/>
    <dgm:cxn modelId="{9B10D219-D83F-4628-9DA6-FE567CD2B65D}" type="presParOf" srcId="{D25DB194-F5F5-4C8C-8782-5655658CED9D}" destId="{F0B876AE-50E4-4630-B3CA-8AF1436BD6CD}" srcOrd="2" destOrd="0" presId="urn:microsoft.com/office/officeart/2005/8/layout/orgChart1"/>
    <dgm:cxn modelId="{CE5485FB-F50A-4F38-899C-923A8C85E891}" type="presParOf" srcId="{F0B876AE-50E4-4630-B3CA-8AF1436BD6CD}" destId="{828586B5-57C1-4501-A5AA-B1378A8CA98C}" srcOrd="0" destOrd="0" presId="urn:microsoft.com/office/officeart/2005/8/layout/orgChart1"/>
    <dgm:cxn modelId="{C3A5DAED-8193-4A1C-8CAA-916E69427FA7}" type="presParOf" srcId="{F0B876AE-50E4-4630-B3CA-8AF1436BD6CD}" destId="{95B2558F-A5AA-4EF5-B1D7-9620B014E5FA}" srcOrd="1" destOrd="0" presId="urn:microsoft.com/office/officeart/2005/8/layout/orgChart1"/>
    <dgm:cxn modelId="{A0BD7884-1134-4775-AA7C-E87D1169FB9D}" type="presParOf" srcId="{95B2558F-A5AA-4EF5-B1D7-9620B014E5FA}" destId="{1C0C7BAC-AD35-4B91-886D-1F596338731C}" srcOrd="0" destOrd="0" presId="urn:microsoft.com/office/officeart/2005/8/layout/orgChart1"/>
    <dgm:cxn modelId="{727A5924-A07F-4B25-A50F-1C91A365CF5C}" type="presParOf" srcId="{1C0C7BAC-AD35-4B91-886D-1F596338731C}" destId="{7DE67CE3-C066-44D8-BDBA-ADB3032C2555}" srcOrd="0" destOrd="0" presId="urn:microsoft.com/office/officeart/2005/8/layout/orgChart1"/>
    <dgm:cxn modelId="{CBAB3F90-6474-4876-9030-C64FBB98759B}" type="presParOf" srcId="{1C0C7BAC-AD35-4B91-886D-1F596338731C}" destId="{FBCAE01B-FB39-4419-84F7-7717D05BAE04}" srcOrd="1" destOrd="0" presId="urn:microsoft.com/office/officeart/2005/8/layout/orgChart1"/>
    <dgm:cxn modelId="{A24411CA-85B0-4A67-8176-B78A39C94451}" type="presParOf" srcId="{95B2558F-A5AA-4EF5-B1D7-9620B014E5FA}" destId="{427B586A-85B2-4040-81E2-A7D07021C181}" srcOrd="1" destOrd="0" presId="urn:microsoft.com/office/officeart/2005/8/layout/orgChart1"/>
    <dgm:cxn modelId="{B272EFF8-1702-49A5-B87A-66B9500CA18F}" type="presParOf" srcId="{95B2558F-A5AA-4EF5-B1D7-9620B014E5FA}" destId="{312A79C8-7CC1-49BA-A92E-476952C17CC4}" srcOrd="2" destOrd="0" presId="urn:microsoft.com/office/officeart/2005/8/layout/orgChart1"/>
    <dgm:cxn modelId="{61906441-06DB-4295-BC94-7B6025E376FF}" type="presParOf" srcId="{F0B876AE-50E4-4630-B3CA-8AF1436BD6CD}" destId="{7CE6E7EF-63DF-40A7-B75C-327C4743CEA6}" srcOrd="2" destOrd="0" presId="urn:microsoft.com/office/officeart/2005/8/layout/orgChart1"/>
    <dgm:cxn modelId="{DC47AAF6-5730-48D8-B5C7-9D8E3B28E785}" type="presParOf" srcId="{F0B876AE-50E4-4630-B3CA-8AF1436BD6CD}" destId="{20E3A7C9-C72B-4981-A02D-FB459585E13C}" srcOrd="3" destOrd="0" presId="urn:microsoft.com/office/officeart/2005/8/layout/orgChart1"/>
    <dgm:cxn modelId="{6EEB64FD-55A8-48FF-BB78-BE551D941267}" type="presParOf" srcId="{20E3A7C9-C72B-4981-A02D-FB459585E13C}" destId="{3FFB0EB5-5B06-49FF-A09C-DA599E622155}" srcOrd="0" destOrd="0" presId="urn:microsoft.com/office/officeart/2005/8/layout/orgChart1"/>
    <dgm:cxn modelId="{DAD3D800-14BF-409F-A99E-5A16F1A23DCA}" type="presParOf" srcId="{3FFB0EB5-5B06-49FF-A09C-DA599E622155}" destId="{0371F696-F5FA-4FDE-9400-4ABE4C589B34}" srcOrd="0" destOrd="0" presId="urn:microsoft.com/office/officeart/2005/8/layout/orgChart1"/>
    <dgm:cxn modelId="{EB9AF96E-59F2-42BB-924F-F19BFF9C6E84}" type="presParOf" srcId="{3FFB0EB5-5B06-49FF-A09C-DA599E622155}" destId="{486797FD-C28A-42D9-8BA9-18CC710D00E6}" srcOrd="1" destOrd="0" presId="urn:microsoft.com/office/officeart/2005/8/layout/orgChart1"/>
    <dgm:cxn modelId="{A897CE7D-0AA2-48BD-95A6-1D29E31D61EA}" type="presParOf" srcId="{20E3A7C9-C72B-4981-A02D-FB459585E13C}" destId="{F372295D-7882-47B8-9CEF-E836114E056C}" srcOrd="1" destOrd="0" presId="urn:microsoft.com/office/officeart/2005/8/layout/orgChart1"/>
    <dgm:cxn modelId="{37FC2762-8FAA-44F4-A17A-2B1D8D01D7C3}" type="presParOf" srcId="{20E3A7C9-C72B-4981-A02D-FB459585E13C}" destId="{02854757-A301-4EC4-BBC5-06B13EBD258F}" srcOrd="2" destOrd="0" presId="urn:microsoft.com/office/officeart/2005/8/layout/orgChart1"/>
  </dgm:cxnLst>
  <dgm:bg/>
  <dgm:whole/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EF82B4-C3BF-42B4-883D-3E31DA48E057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</dgm:pt>
    <dgm:pt modelId="{B8F9EFBA-DF45-4083-BCA1-96AF888D3966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cap="none" normalizeH="0" baseline="0" dirty="0" smtClean="0">
              <a:ln>
                <a:noFill/>
              </a:ln>
              <a:solidFill>
                <a:srgbClr val="4D08F8"/>
              </a:solidFill>
              <a:effectLst/>
              <a:latin typeface="Times New Roman" pitchFamily="18" charset="0"/>
              <a:cs typeface="Arial" charset="0"/>
            </a:rPr>
            <a:t>I.</a:t>
          </a:r>
          <a:endParaRPr kumimoji="0" lang="ru-RU" sz="1800" b="1" i="0" u="none" strike="noStrike" cap="none" normalizeH="0" baseline="0" dirty="0" smtClean="0">
            <a:ln>
              <a:noFill/>
            </a:ln>
            <a:solidFill>
              <a:srgbClr val="4D08F8"/>
            </a:solidFill>
            <a:effectLst/>
            <a:latin typeface="Times New Roman" pitchFamily="18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rgbClr val="4D08F8"/>
              </a:solidFill>
              <a:effectLst/>
              <a:latin typeface="Times New Roman" pitchFamily="18" charset="0"/>
              <a:cs typeface="Arial" charset="0"/>
            </a:rPr>
            <a:t>Острая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rgbClr val="4D08F8"/>
              </a:solidFill>
              <a:effectLst/>
              <a:latin typeface="Times New Roman" pitchFamily="18" charset="0"/>
              <a:cs typeface="Arial" charset="0"/>
            </a:rPr>
            <a:t>или период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err="1" smtClean="0">
              <a:ln>
                <a:noFill/>
              </a:ln>
              <a:solidFill>
                <a:srgbClr val="4D08F8"/>
              </a:solidFill>
              <a:effectLst/>
              <a:latin typeface="Times New Roman" pitchFamily="18" charset="0"/>
              <a:cs typeface="Arial" charset="0"/>
            </a:rPr>
            <a:t>дезадаптации</a:t>
          </a:r>
          <a:endParaRPr kumimoji="0" lang="ru-RU" sz="1800" b="1" i="0" u="none" strike="noStrike" cap="none" normalizeH="0" baseline="0" dirty="0" smtClean="0">
            <a:ln>
              <a:noFill/>
            </a:ln>
            <a:solidFill>
              <a:srgbClr val="4D08F8"/>
            </a:solidFill>
            <a:effectLst/>
            <a:latin typeface="Times New Roman" pitchFamily="18" charset="0"/>
            <a:cs typeface="Arial" charset="0"/>
          </a:endParaRPr>
        </a:p>
      </dgm:t>
    </dgm:pt>
    <dgm:pt modelId="{53B99FE6-CF06-4FD3-B156-D7FE3B822D2E}" type="parTrans" cxnId="{2E8C4A33-3E7B-42A0-AAE8-DACCDB8C98D5}">
      <dgm:prSet/>
      <dgm:spPr/>
      <dgm:t>
        <a:bodyPr/>
        <a:lstStyle/>
        <a:p>
          <a:endParaRPr lang="ru-RU"/>
        </a:p>
      </dgm:t>
    </dgm:pt>
    <dgm:pt modelId="{EEBFC53F-DC89-4D20-8CC4-469F45D8EC93}" type="sibTrans" cxnId="{2E8C4A33-3E7B-42A0-AAE8-DACCDB8C98D5}">
      <dgm:prSet/>
      <dgm:spPr/>
      <dgm:t>
        <a:bodyPr/>
        <a:lstStyle/>
        <a:p>
          <a:endParaRPr lang="ru-RU"/>
        </a:p>
      </dgm:t>
    </dgm:pt>
    <dgm:pt modelId="{2B43D154-B499-4A68-9B02-B3EB88ED69D7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cap="none" normalizeH="0" baseline="0" dirty="0" smtClean="0">
              <a:ln>
                <a:noFill/>
              </a:ln>
              <a:solidFill>
                <a:srgbClr val="4D08F8"/>
              </a:solidFill>
              <a:effectLst/>
              <a:latin typeface="Times New Roman" pitchFamily="18" charset="0"/>
              <a:cs typeface="Arial" charset="0"/>
            </a:rPr>
            <a:t>II.</a:t>
          </a:r>
          <a:endParaRPr kumimoji="0" lang="ru-RU" sz="1800" b="1" i="0" u="none" strike="noStrike" cap="none" normalizeH="0" baseline="0" dirty="0" smtClean="0">
            <a:ln>
              <a:noFill/>
            </a:ln>
            <a:solidFill>
              <a:srgbClr val="4D08F8"/>
            </a:solidFill>
            <a:effectLst/>
            <a:latin typeface="Times New Roman" pitchFamily="18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err="1" smtClean="0">
              <a:ln>
                <a:noFill/>
              </a:ln>
              <a:solidFill>
                <a:srgbClr val="4D08F8"/>
              </a:solidFill>
              <a:effectLst/>
              <a:latin typeface="Times New Roman" pitchFamily="18" charset="0"/>
              <a:cs typeface="Arial" charset="0"/>
            </a:rPr>
            <a:t>Подострая</a:t>
          </a:r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rgbClr val="4D08F8"/>
              </a:solidFill>
              <a:effectLst/>
              <a:latin typeface="Times New Roman" pitchFamily="18" charset="0"/>
              <a:cs typeface="Arial" charset="0"/>
            </a:rPr>
            <a:t>,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rgbClr val="4D08F8"/>
              </a:solidFill>
              <a:effectLst/>
              <a:latin typeface="Times New Roman" pitchFamily="18" charset="0"/>
              <a:cs typeface="Arial" charset="0"/>
            </a:rPr>
            <a:t>собственно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rgbClr val="4D08F8"/>
              </a:solidFill>
              <a:effectLst/>
              <a:latin typeface="Times New Roman" pitchFamily="18" charset="0"/>
              <a:cs typeface="Arial" charset="0"/>
            </a:rPr>
            <a:t>адаптация</a:t>
          </a:r>
        </a:p>
      </dgm:t>
    </dgm:pt>
    <dgm:pt modelId="{49FE0FA7-B1C9-48CA-82C4-9FDEFBABFEF0}" type="parTrans" cxnId="{873DCFB6-DC62-4F21-B346-38D74881EFD5}">
      <dgm:prSet/>
      <dgm:spPr/>
      <dgm:t>
        <a:bodyPr/>
        <a:lstStyle/>
        <a:p>
          <a:endParaRPr lang="ru-RU"/>
        </a:p>
      </dgm:t>
    </dgm:pt>
    <dgm:pt modelId="{3349075B-FD65-4E0D-BACB-F33295804AF5}" type="sibTrans" cxnId="{873DCFB6-DC62-4F21-B346-38D74881EFD5}">
      <dgm:prSet/>
      <dgm:spPr/>
      <dgm:t>
        <a:bodyPr/>
        <a:lstStyle/>
        <a:p>
          <a:endParaRPr lang="ru-RU"/>
        </a:p>
      </dgm:t>
    </dgm:pt>
    <dgm:pt modelId="{842287B9-DD7C-4223-A82C-E1CB380CC333}">
      <dgm:prSet custT="1"/>
      <dgm:spPr/>
      <dgm:t>
        <a:bodyPr/>
        <a:lstStyle/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en-US" sz="1800" b="1" i="0" u="none" strike="noStrike" cap="none" normalizeH="0" baseline="0" dirty="0" smtClean="0">
              <a:ln>
                <a:noFill/>
              </a:ln>
              <a:solidFill>
                <a:srgbClr val="4D08F8"/>
              </a:solidFill>
              <a:effectLst/>
              <a:latin typeface="Times New Roman" pitchFamily="18" charset="0"/>
              <a:cs typeface="Arial" charset="0"/>
            </a:rPr>
            <a:t>III.</a:t>
          </a:r>
          <a:endParaRPr kumimoji="0" lang="ru-RU" sz="1800" b="1" i="0" u="none" strike="noStrike" cap="none" normalizeH="0" baseline="0" dirty="0" smtClean="0">
            <a:ln>
              <a:noFill/>
            </a:ln>
            <a:solidFill>
              <a:srgbClr val="4D08F8"/>
            </a:solidFill>
            <a:effectLst/>
            <a:latin typeface="Times New Roman" pitchFamily="18" charset="0"/>
            <a:cs typeface="Arial" charset="0"/>
          </a:endParaRP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rgbClr val="4D08F8"/>
              </a:solidFill>
              <a:effectLst/>
              <a:latin typeface="Times New Roman" pitchFamily="18" charset="0"/>
              <a:cs typeface="Arial" charset="0"/>
            </a:rPr>
            <a:t>Фаза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rgbClr val="4D08F8"/>
              </a:solidFill>
              <a:effectLst/>
              <a:latin typeface="Times New Roman" pitchFamily="18" charset="0"/>
              <a:cs typeface="Arial" charset="0"/>
            </a:rPr>
            <a:t> компенсации,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rgbClr val="4D08F8"/>
              </a:solidFill>
              <a:effectLst/>
              <a:latin typeface="Times New Roman" pitchFamily="18" charset="0"/>
              <a:cs typeface="Arial" charset="0"/>
            </a:rPr>
            <a:t>Период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smtClean="0">
              <a:ln>
                <a:noFill/>
              </a:ln>
              <a:solidFill>
                <a:srgbClr val="4D08F8"/>
              </a:solidFill>
              <a:effectLst/>
              <a:latin typeface="Times New Roman" pitchFamily="18" charset="0"/>
              <a:cs typeface="Arial" charset="0"/>
            </a:rPr>
            <a:t>Адаптирован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r>
            <a:rPr kumimoji="0" lang="ru-RU" sz="1800" b="1" i="0" u="none" strike="noStrike" cap="none" normalizeH="0" baseline="0" dirty="0" err="1" smtClean="0">
              <a:ln>
                <a:noFill/>
              </a:ln>
              <a:solidFill>
                <a:srgbClr val="4D08F8"/>
              </a:solidFill>
              <a:effectLst/>
              <a:latin typeface="Times New Roman" pitchFamily="18" charset="0"/>
              <a:cs typeface="Arial" charset="0"/>
            </a:rPr>
            <a:t>ности</a:t>
          </a:r>
          <a:r>
            <a:rPr kumimoji="0" lang="ru-RU" sz="1800" b="0" i="0" u="none" strike="noStrike" cap="none" normalizeH="0" baseline="0" dirty="0" smtClean="0">
              <a:ln>
                <a:noFill/>
              </a:ln>
              <a:solidFill>
                <a:srgbClr val="4D08F8"/>
              </a:solidFill>
              <a:effectLst/>
              <a:latin typeface="Times New Roman" pitchFamily="18" charset="0"/>
              <a:cs typeface="Arial" charset="0"/>
            </a:rPr>
            <a:t> </a:t>
          </a:r>
        </a:p>
        <a:p>
          <a:pPr marL="0" marR="0" lvl="0" indent="0" algn="ctr" defTabSz="914400" rtl="0" eaLnBrk="1" fontAlgn="base" latinLnBrk="0" hangingPunct="1">
            <a:lnSpc>
              <a:spcPct val="100000"/>
            </a:lnSpc>
            <a:spcBef>
              <a:spcPct val="0"/>
            </a:spcBef>
            <a:spcAft>
              <a:spcPct val="0"/>
            </a:spcAft>
            <a:buClrTx/>
            <a:buSzTx/>
            <a:buFontTx/>
            <a:buNone/>
            <a:tabLst/>
          </a:pPr>
          <a:endParaRPr kumimoji="0" lang="ru-RU" sz="1400" b="0" i="0" u="none" strike="noStrike" cap="none" normalizeH="0" baseline="0" dirty="0" smtClean="0">
            <a:ln>
              <a:noFill/>
            </a:ln>
            <a:solidFill>
              <a:srgbClr val="4D08F8"/>
            </a:solidFill>
            <a:effectLst/>
            <a:latin typeface="Times New Roman" pitchFamily="18" charset="0"/>
            <a:cs typeface="Arial" charset="0"/>
          </a:endParaRPr>
        </a:p>
      </dgm:t>
    </dgm:pt>
    <dgm:pt modelId="{467D440B-83E8-4080-B28E-6604B70EE488}" type="parTrans" cxnId="{D90DE120-DC59-40FC-86D8-BDEAA9B2B5C4}">
      <dgm:prSet/>
      <dgm:spPr/>
      <dgm:t>
        <a:bodyPr/>
        <a:lstStyle/>
        <a:p>
          <a:endParaRPr lang="ru-RU"/>
        </a:p>
      </dgm:t>
    </dgm:pt>
    <dgm:pt modelId="{5968F378-865E-4328-976B-CBB436A9A813}" type="sibTrans" cxnId="{D90DE120-DC59-40FC-86D8-BDEAA9B2B5C4}">
      <dgm:prSet/>
      <dgm:spPr/>
      <dgm:t>
        <a:bodyPr/>
        <a:lstStyle/>
        <a:p>
          <a:endParaRPr lang="ru-RU"/>
        </a:p>
      </dgm:t>
    </dgm:pt>
    <dgm:pt modelId="{C88FBA18-611D-4E42-8BC2-3F1BC2E2C44E}" type="pres">
      <dgm:prSet presAssocID="{9AEF82B4-C3BF-42B4-883D-3E31DA48E057}" presName="cycle" presStyleCnt="0">
        <dgm:presLayoutVars>
          <dgm:dir/>
          <dgm:resizeHandles val="exact"/>
        </dgm:presLayoutVars>
      </dgm:prSet>
      <dgm:spPr/>
    </dgm:pt>
    <dgm:pt modelId="{000A54AE-31DA-4C95-8058-62E85ECFB61E}" type="pres">
      <dgm:prSet presAssocID="{B8F9EFBA-DF45-4083-BCA1-96AF888D3966}" presName="dummy" presStyleCnt="0"/>
      <dgm:spPr/>
    </dgm:pt>
    <dgm:pt modelId="{77BA0B34-D61E-4B7F-A2B0-26CAB4C3FFB2}" type="pres">
      <dgm:prSet presAssocID="{B8F9EFBA-DF45-4083-BCA1-96AF888D3966}" presName="node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F5B3D9-E9B8-4939-BF6D-F170EFE950D5}" type="pres">
      <dgm:prSet presAssocID="{EEBFC53F-DC89-4D20-8CC4-469F45D8EC93}" presName="sibTrans" presStyleLbl="node1" presStyleIdx="0" presStyleCnt="3"/>
      <dgm:spPr/>
      <dgm:t>
        <a:bodyPr/>
        <a:lstStyle/>
        <a:p>
          <a:endParaRPr lang="ru-RU"/>
        </a:p>
      </dgm:t>
    </dgm:pt>
    <dgm:pt modelId="{6A0A517F-3579-4C4C-995F-352F38051F53}" type="pres">
      <dgm:prSet presAssocID="{2B43D154-B499-4A68-9B02-B3EB88ED69D7}" presName="dummy" presStyleCnt="0"/>
      <dgm:spPr/>
    </dgm:pt>
    <dgm:pt modelId="{E1460CAE-9411-403E-A221-A365D12A152E}" type="pres">
      <dgm:prSet presAssocID="{2B43D154-B499-4A68-9B02-B3EB88ED69D7}" presName="node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5D3F298-C697-463F-BD4B-F7A0106E0079}" type="pres">
      <dgm:prSet presAssocID="{3349075B-FD65-4E0D-BACB-F33295804AF5}" presName="sibTrans" presStyleLbl="node1" presStyleIdx="1" presStyleCnt="3"/>
      <dgm:spPr/>
      <dgm:t>
        <a:bodyPr/>
        <a:lstStyle/>
        <a:p>
          <a:endParaRPr lang="ru-RU"/>
        </a:p>
      </dgm:t>
    </dgm:pt>
    <dgm:pt modelId="{EF754BB5-08D1-4DCE-9ECE-CB4EF6F7EC40}" type="pres">
      <dgm:prSet presAssocID="{842287B9-DD7C-4223-A82C-E1CB380CC333}" presName="dummy" presStyleCnt="0"/>
      <dgm:spPr/>
    </dgm:pt>
    <dgm:pt modelId="{18EBF6C2-E4B9-454E-87DE-4C8797B8FE87}" type="pres">
      <dgm:prSet presAssocID="{842287B9-DD7C-4223-A82C-E1CB380CC333}" presName="node" presStyleLbl="revTx" presStyleIdx="2" presStyleCnt="3" custRadScaleRad="101840" custRadScaleInc="612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516BF07-B311-47F4-85C1-6F9084E9D0B8}" type="pres">
      <dgm:prSet presAssocID="{5968F378-865E-4328-976B-CBB436A9A813}" presName="sibTrans" presStyleLbl="node1" presStyleIdx="2" presStyleCnt="3"/>
      <dgm:spPr/>
      <dgm:t>
        <a:bodyPr/>
        <a:lstStyle/>
        <a:p>
          <a:endParaRPr lang="ru-RU"/>
        </a:p>
      </dgm:t>
    </dgm:pt>
  </dgm:ptLst>
  <dgm:cxnLst>
    <dgm:cxn modelId="{ED717536-54DD-4423-8ADA-CD4E9B0D5564}" type="presOf" srcId="{5968F378-865E-4328-976B-CBB436A9A813}" destId="{B516BF07-B311-47F4-85C1-6F9084E9D0B8}" srcOrd="0" destOrd="0" presId="urn:microsoft.com/office/officeart/2005/8/layout/cycle1"/>
    <dgm:cxn modelId="{98F4673F-1B22-4CB3-B85D-913CE3430D78}" type="presOf" srcId="{2B43D154-B499-4A68-9B02-B3EB88ED69D7}" destId="{E1460CAE-9411-403E-A221-A365D12A152E}" srcOrd="0" destOrd="0" presId="urn:microsoft.com/office/officeart/2005/8/layout/cycle1"/>
    <dgm:cxn modelId="{873DCFB6-DC62-4F21-B346-38D74881EFD5}" srcId="{9AEF82B4-C3BF-42B4-883D-3E31DA48E057}" destId="{2B43D154-B499-4A68-9B02-B3EB88ED69D7}" srcOrd="1" destOrd="0" parTransId="{49FE0FA7-B1C9-48CA-82C4-9FDEFBABFEF0}" sibTransId="{3349075B-FD65-4E0D-BACB-F33295804AF5}"/>
    <dgm:cxn modelId="{11F75AD1-48B4-465B-BA1D-D4498EA5816F}" type="presOf" srcId="{842287B9-DD7C-4223-A82C-E1CB380CC333}" destId="{18EBF6C2-E4B9-454E-87DE-4C8797B8FE87}" srcOrd="0" destOrd="0" presId="urn:microsoft.com/office/officeart/2005/8/layout/cycle1"/>
    <dgm:cxn modelId="{6BE92121-0CDC-4BCA-96A9-B9F604BB8C18}" type="presOf" srcId="{3349075B-FD65-4E0D-BACB-F33295804AF5}" destId="{95D3F298-C697-463F-BD4B-F7A0106E0079}" srcOrd="0" destOrd="0" presId="urn:microsoft.com/office/officeart/2005/8/layout/cycle1"/>
    <dgm:cxn modelId="{D90DE120-DC59-40FC-86D8-BDEAA9B2B5C4}" srcId="{9AEF82B4-C3BF-42B4-883D-3E31DA48E057}" destId="{842287B9-DD7C-4223-A82C-E1CB380CC333}" srcOrd="2" destOrd="0" parTransId="{467D440B-83E8-4080-B28E-6604B70EE488}" sibTransId="{5968F378-865E-4328-976B-CBB436A9A813}"/>
    <dgm:cxn modelId="{2E8C4A33-3E7B-42A0-AAE8-DACCDB8C98D5}" srcId="{9AEF82B4-C3BF-42B4-883D-3E31DA48E057}" destId="{B8F9EFBA-DF45-4083-BCA1-96AF888D3966}" srcOrd="0" destOrd="0" parTransId="{53B99FE6-CF06-4FD3-B156-D7FE3B822D2E}" sibTransId="{EEBFC53F-DC89-4D20-8CC4-469F45D8EC93}"/>
    <dgm:cxn modelId="{A61293DE-D8DE-4D33-AE56-E26621AB4770}" type="presOf" srcId="{B8F9EFBA-DF45-4083-BCA1-96AF888D3966}" destId="{77BA0B34-D61E-4B7F-A2B0-26CAB4C3FFB2}" srcOrd="0" destOrd="0" presId="urn:microsoft.com/office/officeart/2005/8/layout/cycle1"/>
    <dgm:cxn modelId="{850DB27B-9221-45AB-975E-6066F2E8797A}" type="presOf" srcId="{9AEF82B4-C3BF-42B4-883D-3E31DA48E057}" destId="{C88FBA18-611D-4E42-8BC2-3F1BC2E2C44E}" srcOrd="0" destOrd="0" presId="urn:microsoft.com/office/officeart/2005/8/layout/cycle1"/>
    <dgm:cxn modelId="{0B8B5EA6-62B0-4B0B-87F0-5158A266AD3B}" type="presOf" srcId="{EEBFC53F-DC89-4D20-8CC4-469F45D8EC93}" destId="{10F5B3D9-E9B8-4939-BF6D-F170EFE950D5}" srcOrd="0" destOrd="0" presId="urn:microsoft.com/office/officeart/2005/8/layout/cycle1"/>
    <dgm:cxn modelId="{ACA6D8BA-53BE-446D-A598-1A234C636640}" type="presParOf" srcId="{C88FBA18-611D-4E42-8BC2-3F1BC2E2C44E}" destId="{000A54AE-31DA-4C95-8058-62E85ECFB61E}" srcOrd="0" destOrd="0" presId="urn:microsoft.com/office/officeart/2005/8/layout/cycle1"/>
    <dgm:cxn modelId="{337C146E-3906-49AB-95F4-7996E5BA3B61}" type="presParOf" srcId="{C88FBA18-611D-4E42-8BC2-3F1BC2E2C44E}" destId="{77BA0B34-D61E-4B7F-A2B0-26CAB4C3FFB2}" srcOrd="1" destOrd="0" presId="urn:microsoft.com/office/officeart/2005/8/layout/cycle1"/>
    <dgm:cxn modelId="{25DEC8D1-C04B-4D4D-A927-2F32F9E2F141}" type="presParOf" srcId="{C88FBA18-611D-4E42-8BC2-3F1BC2E2C44E}" destId="{10F5B3D9-E9B8-4939-BF6D-F170EFE950D5}" srcOrd="2" destOrd="0" presId="urn:microsoft.com/office/officeart/2005/8/layout/cycle1"/>
    <dgm:cxn modelId="{9F109FE9-3141-4759-8676-D59BD16E0352}" type="presParOf" srcId="{C88FBA18-611D-4E42-8BC2-3F1BC2E2C44E}" destId="{6A0A517F-3579-4C4C-995F-352F38051F53}" srcOrd="3" destOrd="0" presId="urn:microsoft.com/office/officeart/2005/8/layout/cycle1"/>
    <dgm:cxn modelId="{91B7DD54-4D07-45DD-9143-2394126677B1}" type="presParOf" srcId="{C88FBA18-611D-4E42-8BC2-3F1BC2E2C44E}" destId="{E1460CAE-9411-403E-A221-A365D12A152E}" srcOrd="4" destOrd="0" presId="urn:microsoft.com/office/officeart/2005/8/layout/cycle1"/>
    <dgm:cxn modelId="{B6BF43EB-2349-470B-A6C5-B8406E1F3EB2}" type="presParOf" srcId="{C88FBA18-611D-4E42-8BC2-3F1BC2E2C44E}" destId="{95D3F298-C697-463F-BD4B-F7A0106E0079}" srcOrd="5" destOrd="0" presId="urn:microsoft.com/office/officeart/2005/8/layout/cycle1"/>
    <dgm:cxn modelId="{2E8DDD8F-A636-4280-B2F4-CE242B4AF40E}" type="presParOf" srcId="{C88FBA18-611D-4E42-8BC2-3F1BC2E2C44E}" destId="{EF754BB5-08D1-4DCE-9ECE-CB4EF6F7EC40}" srcOrd="6" destOrd="0" presId="urn:microsoft.com/office/officeart/2005/8/layout/cycle1"/>
    <dgm:cxn modelId="{F50F761D-53D0-41B6-BA46-D98D57CAC4BB}" type="presParOf" srcId="{C88FBA18-611D-4E42-8BC2-3F1BC2E2C44E}" destId="{18EBF6C2-E4B9-454E-87DE-4C8797B8FE87}" srcOrd="7" destOrd="0" presId="urn:microsoft.com/office/officeart/2005/8/layout/cycle1"/>
    <dgm:cxn modelId="{0E2946CD-6C25-4F94-B93F-0F6A7D6DB4A0}" type="presParOf" srcId="{C88FBA18-611D-4E42-8BC2-3F1BC2E2C44E}" destId="{B516BF07-B311-47F4-85C1-6F9084E9D0B8}" srcOrd="8" destOrd="0" presId="urn:microsoft.com/office/officeart/2005/8/layout/cycle1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17.04.2016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9" r:id="rId1"/>
    <p:sldLayoutId id="2147483890" r:id="rId2"/>
    <p:sldLayoutId id="2147483891" r:id="rId3"/>
    <p:sldLayoutId id="2147483892" r:id="rId4"/>
    <p:sldLayoutId id="2147483893" r:id="rId5"/>
    <p:sldLayoutId id="2147483894" r:id="rId6"/>
    <p:sldLayoutId id="2147483895" r:id="rId7"/>
    <p:sldLayoutId id="2147483896" r:id="rId8"/>
    <p:sldLayoutId id="2147483897" r:id="rId9"/>
    <p:sldLayoutId id="2147483898" r:id="rId10"/>
    <p:sldLayoutId id="214748389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eg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14282" y="571480"/>
            <a:ext cx="4500594" cy="1357322"/>
          </a:xfrm>
        </p:spPr>
        <p:txBody>
          <a:bodyPr>
            <a:normAutofit fontScale="90000"/>
          </a:bodyPr>
          <a:lstStyle/>
          <a:p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МБОУ  </a:t>
            </a:r>
            <a:b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КРИВОПОРОЖСКАЯ   СОШ</a:t>
            </a:r>
            <a:b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</a:br>
            <a:r>
              <a:rPr lang="ru-RU" sz="2800" b="1" dirty="0" smtClean="0">
                <a:solidFill>
                  <a:schemeClr val="bg2">
                    <a:lumMod val="50000"/>
                  </a:schemeClr>
                </a:solidFill>
              </a:rPr>
              <a:t>Воспитатель: Нилова Л.В</a:t>
            </a:r>
            <a:endParaRPr lang="ru-RU" sz="2800" dirty="0"/>
          </a:p>
        </p:txBody>
      </p:sp>
      <p:pic>
        <p:nvPicPr>
          <p:cNvPr id="5" name="Picture 2" descr="http://dou141.ru/sites/default/files/field/image/1_1.jpg"/>
          <p:cNvPicPr>
            <a:picLocks noChangeAspect="1" noChangeArrowheads="1"/>
          </p:cNvPicPr>
          <p:nvPr/>
        </p:nvPicPr>
        <p:blipFill>
          <a:blip r:embed="rId2"/>
          <a:srcRect l="12941" t="2745" r="11765" b="1569"/>
          <a:stretch>
            <a:fillRect/>
          </a:stretch>
        </p:blipFill>
        <p:spPr bwMode="auto">
          <a:xfrm>
            <a:off x="214282" y="2428868"/>
            <a:ext cx="4429124" cy="4221509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857752" y="5143512"/>
            <a:ext cx="407195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</a:rPr>
              <a:t>«Адаптация детей раннего возраста к условиям ДОУ»</a:t>
            </a:r>
            <a:endParaRPr lang="ru-RU" sz="2800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072066" y="3429000"/>
            <a:ext cx="3124189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Родительское </a:t>
            </a:r>
          </a:p>
          <a:p>
            <a:r>
              <a:rPr lang="ru-RU" sz="36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собрание</a:t>
            </a:r>
            <a:endParaRPr lang="ru-RU" sz="3600" dirty="0"/>
          </a:p>
        </p:txBody>
      </p:sp>
      <p:pic>
        <p:nvPicPr>
          <p:cNvPr id="8" name="Picture 4" descr="http://stat8.blog.ru/lr/0f0299e3ef576a11d02d4a52541a5065"/>
          <p:cNvPicPr>
            <a:picLocks noChangeAspect="1" noChangeArrowheads="1"/>
          </p:cNvPicPr>
          <p:nvPr/>
        </p:nvPicPr>
        <p:blipFill>
          <a:blip r:embed="rId3"/>
          <a:srcRect b="6250"/>
          <a:stretch>
            <a:fillRect/>
          </a:stretch>
        </p:blipFill>
        <p:spPr bwMode="auto">
          <a:xfrm>
            <a:off x="4929190" y="357166"/>
            <a:ext cx="3975645" cy="257174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ПЕРВЫЕ ПРИЗНАКИ ТОГО, ЧТО РЕБЕНОК АДАПТИРОВАЛСЯ </a:t>
            </a:r>
            <a:r>
              <a:rPr lang="ru-RU" sz="24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endParaRPr lang="ru-RU" sz="24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pPr lvl="0"/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хороший аппетит; </a:t>
            </a:r>
          </a:p>
          <a:p>
            <a:pPr lvl="0"/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спокойный сон; </a:t>
            </a:r>
          </a:p>
          <a:p>
            <a:pPr lvl="0"/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охотное общение с другими детьми; </a:t>
            </a:r>
          </a:p>
          <a:p>
            <a:pPr lvl="0"/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адекватная реакция </a:t>
            </a: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на</a:t>
            </a:r>
          </a:p>
          <a:p>
            <a:pPr lvl="0">
              <a:buNone/>
            </a:pPr>
            <a:r>
              <a:rPr lang="ru-RU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любое предложение воспитателя; </a:t>
            </a:r>
          </a:p>
          <a:p>
            <a:pPr lvl="0"/>
            <a:r>
              <a:rPr lang="ru-RU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нормальное эмоциональное состояние. </a:t>
            </a:r>
          </a:p>
          <a:p>
            <a:endParaRPr lang="ru-RU" dirty="0"/>
          </a:p>
        </p:txBody>
      </p:sp>
      <p:pic>
        <p:nvPicPr>
          <p:cNvPr id="7" name="Picture 4" descr="http://kindergarten80.ucoz.com/img/28372591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/>
          <a:srcRect b="1538"/>
          <a:stretch>
            <a:fillRect/>
          </a:stretch>
        </p:blipFill>
        <p:spPr bwMode="auto">
          <a:xfrm>
            <a:off x="4678906" y="1600200"/>
            <a:ext cx="3977188" cy="4525963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cs623919.vk.me/v623919109/2aa8b/UGILA0TuFZw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358465" y="1857364"/>
            <a:ext cx="4105506" cy="4357718"/>
          </a:xfrm>
          <a:prstGeom prst="rect">
            <a:avLst/>
          </a:prstGeom>
          <a:noFill/>
        </p:spPr>
      </p:pic>
      <p:sp>
        <p:nvSpPr>
          <p:cNvPr id="6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68580" indent="0">
              <a:buNone/>
            </a:pPr>
            <a:r>
              <a:rPr lang="ru-RU" u="sng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</a:rPr>
              <a:t>Помните всегда</a:t>
            </a:r>
            <a:r>
              <a:rPr lang="ru-RU" dirty="0">
                <a:solidFill>
                  <a:schemeClr val="tx1"/>
                </a:solidFill>
                <a:latin typeface="Times New Roman" pitchFamily="18" charset="0"/>
              </a:rPr>
              <a:t>: </a:t>
            </a:r>
            <a:endParaRPr lang="ru-RU" dirty="0" smtClean="0">
              <a:solidFill>
                <a:schemeClr val="tx1"/>
              </a:solidFill>
              <a:latin typeface="Times New Roman" pitchFamily="18" charset="0"/>
            </a:endParaRPr>
          </a:p>
          <a:p>
            <a:pPr marL="68580" indent="0">
              <a:buNone/>
            </a:pPr>
            <a:endParaRPr lang="ru-RU" dirty="0">
              <a:solidFill>
                <a:schemeClr val="tx1"/>
              </a:solidFill>
              <a:latin typeface="Times New Roman" pitchFamily="18" charset="0"/>
            </a:endParaRPr>
          </a:p>
          <a:p>
            <a:pPr algn="just">
              <a:lnSpc>
                <a:spcPct val="115000"/>
              </a:lnSpc>
              <a:spcBef>
                <a:spcPts val="410"/>
              </a:spcBef>
              <a:spcAft>
                <a:spcPts val="0"/>
              </a:spcAft>
            </a:pPr>
            <a:r>
              <a:rPr lang="ru-RU" sz="1900" dirty="0">
                <a:solidFill>
                  <a:schemeClr val="bg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От родителей во многом зависит эмоциональный настрой ребенка. </a:t>
            </a:r>
            <a:endParaRPr lang="ru-RU" sz="1900" dirty="0">
              <a:solidFill>
                <a:schemeClr val="bg2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Bef>
                <a:spcPts val="410"/>
              </a:spcBef>
              <a:spcAft>
                <a:spcPts val="0"/>
              </a:spcAft>
            </a:pPr>
            <a:r>
              <a:rPr lang="ru-RU" sz="1900" dirty="0">
                <a:solidFill>
                  <a:schemeClr val="bg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Никогда не говорите фразы типа: </a:t>
            </a:r>
            <a:r>
              <a:rPr lang="ru-RU" sz="1900" dirty="0" smtClean="0">
                <a:solidFill>
                  <a:schemeClr val="bg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«Вот </a:t>
            </a:r>
            <a:r>
              <a:rPr lang="ru-RU" sz="1900" dirty="0">
                <a:solidFill>
                  <a:schemeClr val="bg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будешь вести себя плохо, в садике тебя </a:t>
            </a:r>
            <a:r>
              <a:rPr lang="ru-RU" sz="1900" dirty="0" smtClean="0">
                <a:solidFill>
                  <a:schemeClr val="bg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накажут».</a:t>
            </a:r>
            <a:r>
              <a:rPr lang="ru-RU" sz="1900" dirty="0">
                <a:solidFill>
                  <a:schemeClr val="bg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  </a:t>
            </a:r>
            <a:endParaRPr lang="ru-RU" sz="1900" dirty="0">
              <a:solidFill>
                <a:schemeClr val="bg2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algn="just">
              <a:lnSpc>
                <a:spcPct val="115000"/>
              </a:lnSpc>
              <a:spcBef>
                <a:spcPts val="410"/>
              </a:spcBef>
              <a:spcAft>
                <a:spcPts val="0"/>
              </a:spcAft>
            </a:pPr>
            <a:r>
              <a:rPr lang="ru-RU" sz="1900" dirty="0">
                <a:solidFill>
                  <a:schemeClr val="bg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По утрам когда собираетесь в </a:t>
            </a:r>
            <a:r>
              <a:rPr lang="ru-RU" sz="1900" dirty="0" smtClean="0">
                <a:solidFill>
                  <a:schemeClr val="bg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детский </a:t>
            </a:r>
            <a:r>
              <a:rPr lang="ru-RU" sz="1900" dirty="0">
                <a:solidFill>
                  <a:schemeClr val="bg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сад, старайтесь создавать спокойную, жизнерадостную </a:t>
            </a:r>
            <a:r>
              <a:rPr lang="ru-RU" sz="1900" dirty="0" smtClean="0">
                <a:solidFill>
                  <a:schemeClr val="bg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атмосферу</a:t>
            </a:r>
            <a:r>
              <a:rPr lang="ru-RU" sz="1900" dirty="0">
                <a:solidFill>
                  <a:schemeClr val="bg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, с позитивным настроем обсуждайте предстоящий день. </a:t>
            </a:r>
            <a:endParaRPr lang="ru-RU" sz="1900" dirty="0" smtClean="0">
              <a:solidFill>
                <a:schemeClr val="bg2">
                  <a:lumMod val="50000"/>
                </a:schemeClr>
              </a:solidFill>
              <a:latin typeface="Times New Roman"/>
              <a:ea typeface="Times New Roman"/>
              <a:cs typeface="Times New Roman"/>
            </a:endParaRPr>
          </a:p>
          <a:p>
            <a:pPr marL="68580" indent="0" algn="just">
              <a:lnSpc>
                <a:spcPct val="115000"/>
              </a:lnSpc>
              <a:spcBef>
                <a:spcPts val="410"/>
              </a:spcBef>
              <a:spcAft>
                <a:spcPts val="0"/>
              </a:spcAft>
              <a:buNone/>
            </a:pPr>
            <a:endParaRPr lang="ru-RU" sz="1900" dirty="0">
              <a:latin typeface="Calibri"/>
              <a:ea typeface="Calibri"/>
              <a:cs typeface="Times New Roman"/>
            </a:endParaRPr>
          </a:p>
          <a:p>
            <a:pPr marL="68580" indent="0" algn="ctr">
              <a:lnSpc>
                <a:spcPct val="115000"/>
              </a:lnSpc>
              <a:spcBef>
                <a:spcPts val="410"/>
              </a:spcBef>
              <a:spcAft>
                <a:spcPts val="0"/>
              </a:spcAft>
              <a:buNone/>
            </a:pPr>
            <a:r>
              <a:rPr lang="ru-RU" sz="1900" dirty="0">
                <a:solidFill>
                  <a:schemeClr val="bg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Тогда он точно будет </a:t>
            </a:r>
            <a:r>
              <a:rPr lang="ru-RU" sz="1900" dirty="0" smtClean="0">
                <a:solidFill>
                  <a:schemeClr val="bg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удачным</a:t>
            </a:r>
          </a:p>
          <a:p>
            <a:pPr marL="68580" indent="0" algn="ctr">
              <a:lnSpc>
                <a:spcPct val="115000"/>
              </a:lnSpc>
              <a:spcBef>
                <a:spcPts val="410"/>
              </a:spcBef>
              <a:spcAft>
                <a:spcPts val="0"/>
              </a:spcAft>
              <a:buNone/>
            </a:pPr>
            <a:r>
              <a:rPr lang="ru-RU" sz="1900" dirty="0" smtClean="0">
                <a:solidFill>
                  <a:schemeClr val="bg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ru-RU" sz="1900" dirty="0">
                <a:solidFill>
                  <a:schemeClr val="bg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и для вас и для </a:t>
            </a:r>
            <a:r>
              <a:rPr lang="ru-RU" sz="1900" dirty="0" smtClean="0">
                <a:solidFill>
                  <a:schemeClr val="bg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ребенка!</a:t>
            </a:r>
            <a:endParaRPr lang="ru-RU" sz="1900" dirty="0">
              <a:solidFill>
                <a:schemeClr val="bg2">
                  <a:lumMod val="50000"/>
                </a:schemeClr>
              </a:solidFill>
              <a:latin typeface="Calibri"/>
              <a:ea typeface="Calibri"/>
              <a:cs typeface="Times New Roman"/>
            </a:endParaRPr>
          </a:p>
          <a:p>
            <a:pPr marL="68580" indent="0">
              <a:buNone/>
            </a:pPr>
            <a:endParaRPr lang="ru-RU" dirty="0"/>
          </a:p>
        </p:txBody>
      </p:sp>
      <p:sp>
        <p:nvSpPr>
          <p:cNvPr id="7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4800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Советы родителям</a:t>
            </a:r>
            <a:endParaRPr lang="ru-RU" sz="4800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http://ds140.centerstart.ru/sites/ds140.centerstart.ru/files/8fc2f439542e279fe70cdceff968fb43.jpg"/>
          <p:cNvPicPr>
            <a:picLocks noChangeAspect="1" noChangeArrowheads="1"/>
          </p:cNvPicPr>
          <p:nvPr/>
        </p:nvPicPr>
        <p:blipFill>
          <a:blip r:embed="rId2"/>
          <a:srcRect b="1824"/>
          <a:stretch>
            <a:fillRect/>
          </a:stretch>
        </p:blipFill>
        <p:spPr bwMode="auto">
          <a:xfrm>
            <a:off x="0" y="117657"/>
            <a:ext cx="9144000" cy="5378823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785786" y="5572140"/>
            <a:ext cx="7528023" cy="110799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sz="6600" b="1" dirty="0" smtClean="0">
                <a:solidFill>
                  <a:srgbClr val="C00000"/>
                </a:solidFill>
                <a:latin typeface="Monotype Corsiva" pitchFamily="66" charset="0"/>
              </a:rPr>
              <a:t>Спасибо за внимание!!!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b="1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 pitchFamily="18" charset="0"/>
                <a:ea typeface="Calibri"/>
                <a:cs typeface="Times New Roman" pitchFamily="18" charset="0"/>
              </a:rPr>
              <a:t>Адаптация – процесс вхождения человека в новую для него среду и приспособление к ее условиям, который происходит на разных уровнях: физиологическом, психологическом.</a:t>
            </a:r>
            <a:endParaRPr lang="ru-RU" sz="2400" dirty="0"/>
          </a:p>
        </p:txBody>
      </p:sp>
      <p:cxnSp>
        <p:nvCxnSpPr>
          <p:cNvPr id="4" name="Прямая соединительная линия 3"/>
          <p:cNvCxnSpPr/>
          <p:nvPr/>
        </p:nvCxnSpPr>
        <p:spPr>
          <a:xfrm>
            <a:off x="4357686" y="2928934"/>
            <a:ext cx="0" cy="640003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Прямая соединительная линия 4"/>
          <p:cNvCxnSpPr/>
          <p:nvPr/>
        </p:nvCxnSpPr>
        <p:spPr>
          <a:xfrm>
            <a:off x="2143108" y="3571876"/>
            <a:ext cx="4356484" cy="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единительная линия 5"/>
          <p:cNvCxnSpPr/>
          <p:nvPr/>
        </p:nvCxnSpPr>
        <p:spPr>
          <a:xfrm flipV="1">
            <a:off x="2143108" y="3571876"/>
            <a:ext cx="0" cy="2399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flipV="1">
            <a:off x="6500826" y="3571876"/>
            <a:ext cx="0" cy="239954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Скругленный прямоугольник 15"/>
          <p:cNvSpPr/>
          <p:nvPr/>
        </p:nvSpPr>
        <p:spPr>
          <a:xfrm>
            <a:off x="571472" y="3857628"/>
            <a:ext cx="3168352" cy="914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ФИЗИОЛОГИЧЕСКИЙ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5072066" y="3857628"/>
            <a:ext cx="3096344" cy="9144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ПСИХОЛОГИЧЕСКИЙ</a:t>
            </a:r>
            <a:endParaRPr lang="ru-RU" b="1" dirty="0">
              <a:solidFill>
                <a:schemeClr val="bg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>
          <a:xfrm>
            <a:off x="2500298" y="2143116"/>
            <a:ext cx="3571900" cy="79208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УРОВНИ АДАПТАЦИИ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idx="1"/>
          </p:nvPr>
        </p:nvSpPr>
        <p:spPr>
          <a:xfrm>
            <a:off x="4714876" y="500042"/>
            <a:ext cx="4114800" cy="5853113"/>
          </a:xfrm>
        </p:spPr>
        <p:txBody>
          <a:bodyPr>
            <a:noAutofit/>
          </a:bodyPr>
          <a:lstStyle/>
          <a:p>
            <a:pPr algn="just" rtl="0" eaLnBrk="1" latinLnBrk="0" hangingPunct="1">
              <a:spcBef>
                <a:spcPts val="0"/>
              </a:spcBef>
              <a:spcAft>
                <a:spcPts val="0"/>
              </a:spcAft>
            </a:pPr>
            <a:r>
              <a:rPr lang="ru-RU" sz="1800" b="1" kern="1200" dirty="0" smtClean="0">
                <a:solidFill>
                  <a:schemeClr val="bg2">
                    <a:lumMod val="50000"/>
                  </a:schemeClr>
                </a:solidFill>
                <a:effectLst/>
                <a:latin typeface="Times New Roman"/>
                <a:ea typeface="Calibri"/>
                <a:cs typeface="Times New Roman"/>
              </a:rPr>
              <a:t>Адаптация является активным процессом приводящим к:</a:t>
            </a:r>
            <a:r>
              <a:rPr lang="ru-RU" sz="1800" b="1" kern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  <a:t/>
            </a:r>
            <a:br>
              <a:rPr lang="ru-RU" sz="1800" b="1" kern="1200" dirty="0" smtClean="0">
                <a:solidFill>
                  <a:srgbClr val="000000"/>
                </a:solidFill>
                <a:effectLst/>
                <a:latin typeface="Times New Roman"/>
                <a:ea typeface="Calibri"/>
                <a:cs typeface="Times New Roman"/>
              </a:rPr>
            </a:br>
            <a:endParaRPr lang="ru-RU" sz="1800" dirty="0" smtClean="0">
              <a:effectLst/>
            </a:endParaRPr>
          </a:p>
          <a:p>
            <a:pPr marL="285750" indent="-285750">
              <a:lnSpc>
                <a:spcPct val="150000"/>
              </a:lnSpc>
              <a:spcBef>
                <a:spcPts val="0"/>
              </a:spcBef>
              <a:buNone/>
            </a:pPr>
            <a:r>
              <a:rPr lang="ru-RU" sz="1800" b="1" kern="1200" dirty="0" smtClean="0">
                <a:solidFill>
                  <a:srgbClr val="FF0000"/>
                </a:solidFill>
                <a:effectLst/>
                <a:ea typeface="Calibri"/>
                <a:cs typeface="Times New Roman"/>
              </a:rPr>
              <a:t>     </a:t>
            </a:r>
            <a:r>
              <a:rPr lang="ru-RU" sz="2000" b="1" kern="1200" dirty="0" smtClean="0">
                <a:solidFill>
                  <a:srgbClr val="FF0000"/>
                </a:solidFill>
                <a:effectLst/>
                <a:ea typeface="Calibri"/>
                <a:cs typeface="Times New Roman"/>
              </a:rPr>
              <a:t>позитивным результатам            (</a:t>
            </a:r>
            <a:r>
              <a:rPr lang="ru-RU" sz="2000" b="1" kern="1200" dirty="0" err="1" smtClean="0">
                <a:solidFill>
                  <a:srgbClr val="FF0000"/>
                </a:solidFill>
                <a:effectLst/>
                <a:ea typeface="Calibri"/>
                <a:cs typeface="Times New Roman"/>
              </a:rPr>
              <a:t>адаптированность</a:t>
            </a:r>
            <a:r>
              <a:rPr lang="ru-RU" sz="2000" b="1" dirty="0" smtClean="0">
                <a:solidFill>
                  <a:srgbClr val="FF0000"/>
                </a:solidFill>
                <a:ea typeface="Calibri"/>
                <a:cs typeface="Times New Roman"/>
              </a:rPr>
              <a:t>)</a:t>
            </a:r>
            <a:r>
              <a:rPr lang="ru-RU" sz="18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1800" b="1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Критерии успешной адаптации:</a:t>
            </a:r>
            <a:b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1.Внутренний комфорт (эмоциональная удовлетворенность)</a:t>
            </a:r>
            <a:b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</a:b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/>
                <a:ea typeface="Calibri"/>
                <a:cs typeface="Times New Roman"/>
              </a:rPr>
              <a:t>2. Внешняя адекватность поведения (способность легко и точно выполнять новые требования)</a:t>
            </a:r>
            <a:r>
              <a:rPr lang="ru-RU" sz="1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  <a:t/>
            </a:r>
            <a:br>
              <a:rPr lang="ru-RU" sz="1800" dirty="0" smtClean="0">
                <a:solidFill>
                  <a:srgbClr val="000000"/>
                </a:solidFill>
                <a:latin typeface="Times New Roman"/>
                <a:ea typeface="Calibri"/>
                <a:cs typeface="Times New Roman"/>
              </a:rPr>
            </a:br>
            <a:endParaRPr lang="ru-RU" sz="1800" dirty="0" smtClean="0">
              <a:effectLst/>
            </a:endParaRPr>
          </a:p>
          <a:p>
            <a:pPr marL="0" indent="0">
              <a:buFont typeface="Arial" pitchFamily="34" charset="0"/>
              <a:buNone/>
            </a:pPr>
            <a:endParaRPr lang="ru-RU" sz="1600" dirty="0"/>
          </a:p>
        </p:txBody>
      </p:sp>
      <p:sp>
        <p:nvSpPr>
          <p:cNvPr id="6" name="Текст 3"/>
          <p:cNvSpPr>
            <a:spLocks noGrp="1"/>
          </p:cNvSpPr>
          <p:nvPr>
            <p:ph type="body" sz="half" idx="2"/>
          </p:nvPr>
        </p:nvSpPr>
        <p:spPr>
          <a:xfrm>
            <a:off x="5072066" y="5072074"/>
            <a:ext cx="3571900" cy="792088"/>
          </a:xfrm>
        </p:spPr>
        <p:txBody>
          <a:bodyPr>
            <a:noAutofit/>
          </a:bodyPr>
          <a:lstStyle/>
          <a:p>
            <a:pPr marL="285750" indent="-285750">
              <a:spcBef>
                <a:spcPts val="0"/>
              </a:spcBef>
              <a:buClr>
                <a:srgbClr val="FF0000"/>
              </a:buClr>
            </a:pPr>
            <a:r>
              <a:rPr lang="ru-RU" sz="18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Негативным результатам</a:t>
            </a:r>
          </a:p>
          <a:p>
            <a:pPr>
              <a:spcBef>
                <a:spcPts val="0"/>
              </a:spcBef>
              <a:buClr>
                <a:srgbClr val="FF0000"/>
              </a:buClr>
            </a:pPr>
            <a:r>
              <a:rPr lang="ru-RU" sz="2000" b="1" dirty="0" smtClean="0">
                <a:solidFill>
                  <a:srgbClr val="FF0000"/>
                </a:solidFill>
              </a:rPr>
              <a:t>                 (стресс)</a:t>
            </a:r>
            <a:endParaRPr lang="ru-RU" sz="2000" b="1" dirty="0">
              <a:solidFill>
                <a:srgbClr val="FF0000"/>
              </a:solidFill>
            </a:endParaRPr>
          </a:p>
        </p:txBody>
      </p:sp>
      <p:pic>
        <p:nvPicPr>
          <p:cNvPr id="7" name="Picture 8" descr="http://cs625428.vk.me/v625428190/6257f/_BqYULkwoJ4.jpg"/>
          <p:cNvPicPr>
            <a:picLocks noChangeAspect="1" noChangeArrowheads="1"/>
          </p:cNvPicPr>
          <p:nvPr/>
        </p:nvPicPr>
        <p:blipFill>
          <a:blip r:embed="rId2"/>
          <a:srcRect l="21056" t="3027" r="24049" b="-6645"/>
          <a:stretch>
            <a:fillRect/>
          </a:stretch>
        </p:blipFill>
        <p:spPr bwMode="auto">
          <a:xfrm>
            <a:off x="785786" y="332318"/>
            <a:ext cx="3500462" cy="623995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133105140"/>
              </p:ext>
            </p:extLst>
          </p:nvPr>
        </p:nvGraphicFramePr>
        <p:xfrm>
          <a:off x="683568" y="692696"/>
          <a:ext cx="7633593" cy="5256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http://skyclipart.ru/uploads/posts/2011-02/1297663034_2011-02-14_08530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14348" y="714356"/>
            <a:ext cx="2143140" cy="148948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xmlns="" val="2000132811"/>
              </p:ext>
            </p:extLst>
          </p:nvPr>
        </p:nvGraphicFramePr>
        <p:xfrm>
          <a:off x="571471" y="928670"/>
          <a:ext cx="7929619" cy="53578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3" name="Picture 2" descr="https://im0-tub-ru.yandex.net/i?id=1474b3ecb6c7c1eceace524bbeb8fb0f&amp;n=33&amp;h=215&amp;w=316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472" y="642918"/>
            <a:ext cx="2413476" cy="171451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Текст 3"/>
          <p:cNvSpPr>
            <a:spLocks noGrp="1"/>
          </p:cNvSpPr>
          <p:nvPr>
            <p:ph idx="1"/>
          </p:nvPr>
        </p:nvSpPr>
        <p:spPr>
          <a:xfrm>
            <a:off x="5072066" y="2571744"/>
            <a:ext cx="3857652" cy="3500463"/>
          </a:xfrm>
        </p:spPr>
        <p:txBody>
          <a:bodyPr>
            <a:normAutofit lnSpcReduction="10000"/>
          </a:bodyPr>
          <a:lstStyle/>
          <a:p>
            <a:pPr marL="342900" indent="-342900">
              <a:buClrTx/>
              <a:buFont typeface="+mj-lt"/>
              <a:buAutoNum type="arabicPeriod"/>
            </a:pP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озраст ребенка</a:t>
            </a:r>
          </a:p>
          <a:p>
            <a:pPr marL="342900" indent="-342900">
              <a:buClrTx/>
              <a:buFont typeface="+mj-lt"/>
              <a:buAutoNum type="arabicPeriod"/>
            </a:pP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остояние здоровья</a:t>
            </a:r>
          </a:p>
          <a:p>
            <a:pPr marL="342900" indent="-342900">
              <a:buClrTx/>
              <a:buFont typeface="+mj-lt"/>
              <a:buAutoNum type="arabicPeriod"/>
            </a:pP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ровень развития</a:t>
            </a:r>
          </a:p>
          <a:p>
            <a:pPr marL="342900" indent="-342900">
              <a:buClrTx/>
              <a:buFont typeface="+mj-lt"/>
              <a:buAutoNum type="arabicPeriod"/>
            </a:pP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у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мение</a:t>
            </a:r>
            <a:r>
              <a:rPr lang="ru-RU" sz="2000" baseline="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общаться со сверстниками</a:t>
            </a:r>
          </a:p>
          <a:p>
            <a:pPr marL="342900" indent="-342900">
              <a:buClrTx/>
              <a:buFont typeface="+mj-lt"/>
              <a:buAutoNum type="arabicPeriod"/>
            </a:pPr>
            <a:r>
              <a:rPr lang="ru-RU" sz="2000" dirty="0" err="1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с</a:t>
            </a:r>
            <a:r>
              <a:rPr lang="ru-RU" sz="2000" baseline="0" dirty="0" err="1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формированность</a:t>
            </a:r>
            <a:r>
              <a:rPr lang="ru-RU" sz="2000" baseline="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предметной и игровой деятельности</a:t>
            </a:r>
          </a:p>
          <a:p>
            <a:pPr marL="342900" indent="-342900">
              <a:buClrTx/>
              <a:buFont typeface="+mj-lt"/>
              <a:buAutoNum type="arabicPeriod"/>
            </a:pP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</a:t>
            </a:r>
            <a:r>
              <a:rPr lang="ru-RU" sz="2000" baseline="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риближенность домашнего </a:t>
            </a:r>
          </a:p>
          <a:p>
            <a:pPr>
              <a:buClrTx/>
              <a:buNone/>
            </a:pPr>
            <a:r>
              <a:rPr lang="ru-RU" sz="20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000" baseline="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режима к режиму ДОУ</a:t>
            </a:r>
          </a:p>
          <a:p>
            <a:pPr marL="342900" indent="-342900">
              <a:buClrTx/>
              <a:buFont typeface="+mj-lt"/>
              <a:buAutoNum type="arabicPeriod"/>
            </a:pPr>
            <a:endParaRPr lang="ru-RU" baseline="0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+mj-lt"/>
              <a:buAutoNum type="arabicPeriod"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143504" y="928670"/>
            <a:ext cx="3300984" cy="1008112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Факторы,</a:t>
            </a:r>
            <a:b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от которых зависит течение адаптации: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7" name="Picture 2" descr="http://solnischko95.ru/assets/images/1_mir_rebenka/sun.jpg"/>
          <p:cNvPicPr>
            <a:picLocks noChangeAspect="1" noChangeArrowheads="1"/>
          </p:cNvPicPr>
          <p:nvPr/>
        </p:nvPicPr>
        <p:blipFill>
          <a:blip r:embed="rId2"/>
          <a:srcRect l="11667" t="3370" r="8333"/>
          <a:stretch>
            <a:fillRect/>
          </a:stretch>
        </p:blipFill>
        <p:spPr bwMode="auto">
          <a:xfrm>
            <a:off x="428596" y="1000108"/>
            <a:ext cx="4214842" cy="5034359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Схема 1"/>
          <p:cNvGraphicFramePr/>
          <p:nvPr/>
        </p:nvGraphicFramePr>
        <p:xfrm>
          <a:off x="543719" y="2114823"/>
          <a:ext cx="7921625" cy="42682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Заголовок 1"/>
          <p:cNvSpPr txBox="1">
            <a:spLocks/>
          </p:cNvSpPr>
          <p:nvPr/>
        </p:nvSpPr>
        <p:spPr>
          <a:xfrm>
            <a:off x="1142976" y="571480"/>
            <a:ext cx="7024688" cy="6731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Три фазы адаптационного процесса</a:t>
            </a:r>
            <a:endParaRPr kumimoji="0" lang="ru-RU" sz="3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pic>
        <p:nvPicPr>
          <p:cNvPr id="4" name="Picture 2" descr="http://mvl.sv-gory.ru/upload/medialibrary/f13/f134d8da8564e0cd1642b81bf0a41df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43702" y="4071942"/>
            <a:ext cx="2083966" cy="258411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2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Степени тяжести адаптации</a:t>
            </a:r>
          </a:p>
        </p:txBody>
      </p:sp>
      <p:sp>
        <p:nvSpPr>
          <p:cNvPr id="6" name="Объект 4"/>
          <p:cNvSpPr>
            <a:spLocks noGrp="1"/>
          </p:cNvSpPr>
          <p:nvPr>
            <p:ph idx="1"/>
          </p:nvPr>
        </p:nvSpPr>
        <p:spPr>
          <a:xfrm>
            <a:off x="785786" y="1571612"/>
            <a:ext cx="7286676" cy="4357718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Clr>
                <a:srgbClr val="00B050"/>
              </a:buClr>
            </a:pP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Легкая степень: </a:t>
            </a:r>
            <a:r>
              <a:rPr lang="ru-RU" sz="1800" b="1" dirty="0">
                <a:solidFill>
                  <a:schemeClr val="bg2">
                    <a:lumMod val="50000"/>
                  </a:schemeClr>
                </a:solidFill>
                <a:latin typeface="Times New Roman"/>
                <a:ea typeface="Times New Roman"/>
              </a:rPr>
              <a:t>10 – 15 дней (до месяца) – сдвиги нормализуются в эти сроки</a:t>
            </a: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Times New Roman"/>
                <a:ea typeface="Times New Roman"/>
              </a:rPr>
              <a:t>.</a:t>
            </a:r>
          </a:p>
          <a:p>
            <a:pPr>
              <a:lnSpc>
                <a:spcPct val="150000"/>
              </a:lnSpc>
              <a:buClr>
                <a:srgbClr val="00B050"/>
              </a:buClr>
            </a:pP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Times New Roman"/>
              </a:rPr>
              <a:t>Средняя степень:</a:t>
            </a:r>
            <a:r>
              <a:rPr lang="ru-RU" sz="1800" b="1" dirty="0">
                <a:solidFill>
                  <a:schemeClr val="bg2">
                    <a:lumMod val="50000"/>
                  </a:schemeClr>
                </a:solidFill>
                <a:latin typeface="Times New Roman"/>
              </a:rPr>
              <a:t> примерно 1 месяц, может быть </a:t>
            </a: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Times New Roman"/>
              </a:rPr>
              <a:t>заболевание </a:t>
            </a:r>
            <a:r>
              <a:rPr lang="ru-RU" sz="1800" b="1" dirty="0">
                <a:solidFill>
                  <a:schemeClr val="bg2">
                    <a:lumMod val="50000"/>
                  </a:schemeClr>
                </a:solidFill>
                <a:latin typeface="Times New Roman"/>
              </a:rPr>
              <a:t>5 –7 дней, есть признаки психического </a:t>
            </a: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Times New Roman"/>
              </a:rPr>
              <a:t>стресса.</a:t>
            </a:r>
          </a:p>
          <a:p>
            <a:pPr>
              <a:lnSpc>
                <a:spcPct val="150000"/>
              </a:lnSpc>
              <a:buClr>
                <a:srgbClr val="00B050"/>
              </a:buClr>
            </a:pPr>
            <a:r>
              <a:rPr lang="ru-RU" sz="1800" b="1" dirty="0">
                <a:solidFill>
                  <a:schemeClr val="bg2">
                    <a:lumMod val="50000"/>
                  </a:schemeClr>
                </a:solidFill>
                <a:latin typeface="Times New Roman"/>
              </a:rPr>
              <a:t>Тяжелая степень: 3 месяца – часто болеет, регрессия в развитии, может быть как физическое, так и психическое истощение организма (вялость, эмоциональные качели</a:t>
            </a: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Times New Roman"/>
              </a:rPr>
              <a:t>).</a:t>
            </a:r>
          </a:p>
          <a:p>
            <a:pPr>
              <a:lnSpc>
                <a:spcPct val="150000"/>
              </a:lnSpc>
              <a:buClr>
                <a:srgbClr val="00B050"/>
              </a:buClr>
            </a:pP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Times New Roman"/>
              </a:rPr>
              <a:t>Очень </a:t>
            </a:r>
            <a:r>
              <a:rPr lang="ru-RU" sz="1800" b="1" dirty="0">
                <a:solidFill>
                  <a:schemeClr val="bg2">
                    <a:lumMod val="50000"/>
                  </a:schemeClr>
                </a:solidFill>
                <a:latin typeface="Times New Roman"/>
              </a:rPr>
              <a:t>тяжелая степень: около полугода и более. Встает вопрос – стоит ли ребенку оставаться в детском саду, возможно, что </a:t>
            </a:r>
            <a:endParaRPr lang="ru-RU" sz="1800" b="1" dirty="0" smtClean="0">
              <a:solidFill>
                <a:schemeClr val="bg2">
                  <a:lumMod val="50000"/>
                </a:schemeClr>
              </a:solidFill>
              <a:latin typeface="Times New Roman"/>
            </a:endParaRPr>
          </a:p>
          <a:p>
            <a:pPr>
              <a:lnSpc>
                <a:spcPct val="150000"/>
              </a:lnSpc>
              <a:buClr>
                <a:srgbClr val="00B050"/>
              </a:buClr>
            </a:pP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Times New Roman"/>
              </a:rPr>
              <a:t>он </a:t>
            </a:r>
            <a:r>
              <a:rPr lang="ru-RU" sz="1800" b="1" dirty="0">
                <a:solidFill>
                  <a:schemeClr val="bg2">
                    <a:lumMod val="50000"/>
                  </a:schemeClr>
                </a:solidFill>
                <a:latin typeface="Times New Roman"/>
              </a:rPr>
              <a:t>– </a:t>
            </a: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Times New Roman"/>
              </a:rPr>
              <a:t>«</a:t>
            </a:r>
            <a:r>
              <a:rPr lang="ru-RU" sz="1800" b="1" dirty="0" err="1" smtClean="0">
                <a:solidFill>
                  <a:schemeClr val="bg2">
                    <a:lumMod val="50000"/>
                  </a:schemeClr>
                </a:solidFill>
                <a:latin typeface="Times New Roman"/>
              </a:rPr>
              <a:t>несадовский</a:t>
            </a:r>
            <a:r>
              <a:rPr lang="ru-RU" sz="1800" b="1" dirty="0" smtClean="0">
                <a:solidFill>
                  <a:schemeClr val="bg2">
                    <a:lumMod val="50000"/>
                  </a:schemeClr>
                </a:solidFill>
                <a:latin typeface="Times New Roman"/>
              </a:rPr>
              <a:t>» </a:t>
            </a:r>
            <a:r>
              <a:rPr lang="ru-RU" sz="1800" b="1" dirty="0">
                <a:solidFill>
                  <a:schemeClr val="bg2">
                    <a:lumMod val="50000"/>
                  </a:schemeClr>
                </a:solidFill>
                <a:latin typeface="Times New Roman"/>
              </a:rPr>
              <a:t>ребенок.</a:t>
            </a:r>
            <a:endParaRPr lang="ru-RU" sz="1800" b="1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3"/>
          <p:cNvSpPr>
            <a:spLocks noGrp="1"/>
          </p:cNvSpPr>
          <p:nvPr>
            <p:ph idx="1"/>
          </p:nvPr>
        </p:nvSpPr>
        <p:spPr>
          <a:xfrm>
            <a:off x="4214810" y="1500174"/>
            <a:ext cx="4683122" cy="4929222"/>
          </a:xfrm>
        </p:spPr>
        <p:txBody>
          <a:bodyPr>
            <a:noAutofit/>
          </a:bodyPr>
          <a:lstStyle/>
          <a:p>
            <a:pPr>
              <a:buClr>
                <a:srgbClr val="00B050"/>
              </a:buClr>
              <a:buFont typeface="Wingdings" pitchFamily="2" charset="2"/>
              <a:buChar char="q"/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Неготовность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родителей к негативной реакции ребенка на дошкольное учреждение.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Плаксивость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это нормальное состояние ребенка в период адаптации к ДОУ. </a:t>
            </a:r>
          </a:p>
          <a:p>
            <a:pPr>
              <a:buClr>
                <a:srgbClr val="00B050"/>
              </a:buClr>
              <a:buFont typeface="Wingdings" pitchFamily="2" charset="2"/>
              <a:buChar char="q"/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Обвинение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и наказание ребенка за слезы.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От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Вас требуется только терпение и помощь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>
              <a:buClr>
                <a:srgbClr val="00B050"/>
              </a:buClr>
              <a:buFont typeface="Wingdings" pitchFamily="2" charset="2"/>
              <a:buChar char="q"/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Пребывание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 состоянии обеспокоенности, тревожности. Прежде всего, вам нужно успокоиться. Это состояние передается 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детям.</a:t>
            </a:r>
          </a:p>
          <a:p>
            <a:pPr>
              <a:buClr>
                <a:srgbClr val="00B050"/>
              </a:buClr>
              <a:buFont typeface="Wingdings" pitchFamily="2" charset="2"/>
              <a:buChar char="q"/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Пониженное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внимание к ребенку. Рекомендуется</a:t>
            </a: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sz="1800" dirty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можно больше времени проводить с ребенком в этот период его жизни. </a:t>
            </a:r>
          </a:p>
        </p:txBody>
      </p:sp>
      <p:sp>
        <p:nvSpPr>
          <p:cNvPr id="6" name="Заголовок 1"/>
          <p:cNvSpPr>
            <a:spLocks noGrp="1"/>
          </p:cNvSpPr>
          <p:nvPr>
            <p:ph type="title"/>
          </p:nvPr>
        </p:nvSpPr>
        <p:spPr>
          <a:xfrm>
            <a:off x="1357290" y="642918"/>
            <a:ext cx="6400816" cy="584182"/>
          </a:xfrm>
        </p:spPr>
        <p:txBody>
          <a:bodyPr>
            <a:normAutofit fontScale="90000"/>
          </a:bodyPr>
          <a:lstStyle/>
          <a:p>
            <a:r>
              <a:rPr lang="ru-RU" sz="32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4000" dirty="0" smtClean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Советы        родителям</a:t>
            </a:r>
            <a:endParaRPr lang="ru-RU" sz="4000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Объект 2"/>
          <p:cNvSpPr>
            <a:spLocks noGrp="1"/>
          </p:cNvSpPr>
          <p:nvPr>
            <p:ph type="body" sz="half" idx="2"/>
          </p:nvPr>
        </p:nvSpPr>
        <p:spPr>
          <a:xfrm>
            <a:off x="785786" y="1500174"/>
            <a:ext cx="3008313" cy="422264"/>
          </a:xfrm>
        </p:spPr>
        <p:txBody>
          <a:bodyPr>
            <a:normAutofit/>
          </a:bodyPr>
          <a:lstStyle/>
          <a:p>
            <a:pPr marL="68580" indent="0">
              <a:buNone/>
            </a:pPr>
            <a:r>
              <a:rPr lang="ru-RU" sz="1800" dirty="0" smtClean="0">
                <a:solidFill>
                  <a:schemeClr val="bg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Частые ошибки родителей</a:t>
            </a:r>
          </a:p>
          <a:p>
            <a:pPr marL="68580" indent="0">
              <a:buNone/>
            </a:pPr>
            <a:endParaRPr lang="ru-RU" sz="1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http://komarovschool.ucoz.net/7c2cf7fb5e5b.png"/>
          <p:cNvPicPr/>
          <p:nvPr/>
        </p:nvPicPr>
        <p:blipFill>
          <a:blip r:embed="rId2" cstate="print"/>
          <a:srcRect l="6824" t="2304" r="8000" b="1382"/>
          <a:stretch>
            <a:fillRect/>
          </a:stretch>
        </p:blipFill>
        <p:spPr bwMode="auto">
          <a:xfrm>
            <a:off x="642910" y="2071678"/>
            <a:ext cx="3423186" cy="407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theme/theme1.xml><?xml version="1.0" encoding="utf-8"?>
<a:theme xmlns:a="http://schemas.openxmlformats.org/drawingml/2006/main" name="Тема Office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</TotalTime>
  <Words>436</Words>
  <PresentationFormat>Экран (4:3)</PresentationFormat>
  <Paragraphs>90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МБОУ   КРИВОПОРОЖСКАЯ   СОШ Воспитатель: Нилова Л.В</vt:lpstr>
      <vt:lpstr>Адаптация – процесс вхождения человека в новую для него среду и приспособление к ее условиям, который происходит на разных уровнях: физиологическом, психологическом.</vt:lpstr>
      <vt:lpstr>Слайд 3</vt:lpstr>
      <vt:lpstr>Слайд 4</vt:lpstr>
      <vt:lpstr>Слайд 5</vt:lpstr>
      <vt:lpstr>Слайд 6</vt:lpstr>
      <vt:lpstr>Слайд 7</vt:lpstr>
      <vt:lpstr>Степени тяжести адаптации</vt:lpstr>
      <vt:lpstr>        Советы        родителям</vt:lpstr>
      <vt:lpstr>ПЕРВЫЕ ПРИЗНАКИ ТОГО, ЧТО РЕБЕНОК АДАПТИРОВАЛСЯ :</vt:lpstr>
      <vt:lpstr>Советы родителям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МБОУ   КРИВОПОРОЖСКАЯ   СОШ Воспитатель: Нилова Л.В</dc:title>
  <dc:creator>Л</dc:creator>
  <cp:lastModifiedBy>Л</cp:lastModifiedBy>
  <cp:revision>5</cp:revision>
  <dcterms:created xsi:type="dcterms:W3CDTF">2016-04-17T05:34:10Z</dcterms:created>
  <dcterms:modified xsi:type="dcterms:W3CDTF">2016-04-17T06:13:44Z</dcterms:modified>
</cp:coreProperties>
</file>