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8" r:id="rId3"/>
    <p:sldId id="269" r:id="rId4"/>
    <p:sldId id="257" r:id="rId5"/>
    <p:sldId id="258" r:id="rId6"/>
    <p:sldId id="260" r:id="rId7"/>
    <p:sldId id="261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edg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7752" y="428604"/>
            <a:ext cx="4071966" cy="59293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МБДОУ «Детский сад «Росинка»»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для родителей и детей подготовительной группы по изготовлению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куклы-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Благополучницы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Денежница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Автор-составитель: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Кузнецова Ольга Георгиевна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3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28604"/>
            <a:ext cx="4357718" cy="6000792"/>
          </a:xfrm>
          <a:prstGeom prst="rect">
            <a:avLst/>
          </a:prstGeom>
        </p:spPr>
      </p:pic>
      <p:pic>
        <p:nvPicPr>
          <p:cNvPr id="3" name="aude-my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5917" y="123804"/>
            <a:ext cx="496884" cy="496884"/>
          </a:xfrm>
          <a:prstGeom prst="rect">
            <a:avLst/>
          </a:prstGeom>
        </p:spPr>
      </p:pic>
    </p:spTree>
  </p:cSld>
  <p:clrMapOvr>
    <a:masterClrMapping/>
  </p:clrMapOvr>
  <p:transition spd="slow" advTm="10312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Выкраивание </a:t>
            </a:r>
            <a:r>
              <a:rPr lang="ru-RU" sz="32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деталей платка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00174"/>
            <a:ext cx="3786214" cy="4929222"/>
          </a:xfrm>
          <a:prstGeom prst="rect">
            <a:avLst/>
          </a:prstGeom>
        </p:spPr>
      </p:pic>
      <p:pic>
        <p:nvPicPr>
          <p:cNvPr id="6" name="Рисунок 5" descr="IMG_23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500174"/>
            <a:ext cx="3714758" cy="4929222"/>
          </a:xfrm>
          <a:prstGeom prst="rect">
            <a:avLst/>
          </a:prstGeom>
        </p:spPr>
      </p:pic>
    </p:spTree>
  </p:cSld>
  <p:clrMapOvr>
    <a:masterClrMapping/>
  </p:clrMapOvr>
  <p:transition spd="slow" advTm="10265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Кукла-Благополучница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Готова!!! 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714488"/>
            <a:ext cx="3845138" cy="4937141"/>
          </a:xfrm>
        </p:spPr>
      </p:pic>
    </p:spTree>
  </p:cSld>
  <p:clrMapOvr>
    <a:masterClrMapping/>
  </p:clrMapOvr>
  <p:transition spd="slow" advTm="10046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642918"/>
            <a:ext cx="7886728" cy="5429287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Цель:</a:t>
            </a:r>
            <a:r>
              <a:rPr lang="ru-RU" sz="2400" dirty="0" smtClean="0"/>
              <a:t> обучение родителей и детей изготовлению народной тряпичной  </a:t>
            </a:r>
            <a:r>
              <a:rPr lang="ru-RU" sz="2400" dirty="0" err="1" smtClean="0"/>
              <a:t>куклы-Благополучницы</a:t>
            </a:r>
            <a:r>
              <a:rPr lang="ru-RU" sz="2400" dirty="0" smtClean="0"/>
              <a:t> «</a:t>
            </a:r>
            <a:r>
              <a:rPr lang="ru-RU" sz="2400" dirty="0" err="1" smtClean="0"/>
              <a:t>Денежница</a:t>
            </a:r>
            <a:r>
              <a:rPr lang="ru-RU" sz="2400" dirty="0" smtClean="0"/>
              <a:t>».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Задачи: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-прививать любовь и интерес к русской народной культуре;</a:t>
            </a:r>
            <a:br>
              <a:rPr lang="ru-RU" sz="2400" dirty="0" smtClean="0"/>
            </a:br>
            <a:r>
              <a:rPr lang="ru-RU" sz="2400" dirty="0" smtClean="0"/>
              <a:t>-познакомить детей и родителей с разнообразием и назначением традиционной народной куклы в жизни людей;</a:t>
            </a:r>
            <a:br>
              <a:rPr lang="ru-RU" sz="2400" dirty="0" smtClean="0"/>
            </a:br>
            <a:r>
              <a:rPr lang="ru-RU" sz="2400" dirty="0" smtClean="0"/>
              <a:t>-познакомить с технологией изготовления </a:t>
            </a:r>
            <a:r>
              <a:rPr lang="ru-RU" sz="2400" dirty="0" err="1" smtClean="0"/>
              <a:t>куклы-благополучницы</a:t>
            </a:r>
            <a:r>
              <a:rPr lang="ru-RU" sz="2400" dirty="0" smtClean="0"/>
              <a:t> «</a:t>
            </a:r>
            <a:r>
              <a:rPr lang="ru-RU" sz="2400" dirty="0" err="1" smtClean="0"/>
              <a:t>Денежница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-привлечь родителей в творческую продуктивную деятельность</a:t>
            </a:r>
            <a:endParaRPr lang="ru-RU" sz="2400" dirty="0"/>
          </a:p>
        </p:txBody>
      </p:sp>
    </p:spTree>
  </p:cSld>
  <p:clrMapOvr>
    <a:masterClrMapping/>
  </p:clrMapOvr>
  <p:transition spd="slow" advTm="9984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59898"/>
            <a:ext cx="8482042" cy="59980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Вам потребуется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>  кусочки хлопчатобумажной или льняной ткани:</a:t>
            </a:r>
            <a:br>
              <a:rPr lang="ru-RU" sz="2400" dirty="0" smtClean="0"/>
            </a:br>
            <a:r>
              <a:rPr lang="ru-RU" sz="2400" dirty="0" smtClean="0"/>
              <a:t>для головы 10*10 см;</a:t>
            </a:r>
            <a:br>
              <a:rPr lang="ru-RU" sz="2400" dirty="0" smtClean="0"/>
            </a:br>
            <a:r>
              <a:rPr lang="ru-RU" sz="2400" dirty="0" smtClean="0"/>
              <a:t>для рук 20*6 см;</a:t>
            </a:r>
            <a:br>
              <a:rPr lang="ru-RU" sz="2400" dirty="0" smtClean="0"/>
            </a:br>
            <a:r>
              <a:rPr lang="ru-RU" sz="2400" dirty="0" smtClean="0"/>
              <a:t>для юбки 15*15 см;</a:t>
            </a:r>
            <a:br>
              <a:rPr lang="ru-RU" sz="2400" dirty="0" smtClean="0"/>
            </a:br>
            <a:r>
              <a:rPr lang="ru-RU" sz="2400" dirty="0" smtClean="0"/>
              <a:t>для фартука 3*4 см;</a:t>
            </a:r>
            <a:br>
              <a:rPr lang="ru-RU" sz="2400" dirty="0" smtClean="0"/>
            </a:br>
            <a:r>
              <a:rPr lang="ru-RU" sz="2400" dirty="0" smtClean="0"/>
              <a:t>для платка 15*15 см;</a:t>
            </a:r>
            <a:br>
              <a:rPr lang="ru-RU" sz="2400" dirty="0" smtClean="0"/>
            </a:br>
            <a:r>
              <a:rPr lang="ru-RU" sz="2400" dirty="0" smtClean="0"/>
              <a:t>швейные нитки</a:t>
            </a:r>
            <a:br>
              <a:rPr lang="ru-RU" sz="2400" dirty="0" smtClean="0"/>
            </a:br>
            <a:r>
              <a:rPr lang="ru-RU" sz="2400" dirty="0" smtClean="0"/>
              <a:t>игла</a:t>
            </a:r>
            <a:br>
              <a:rPr lang="ru-RU" sz="2400" dirty="0" smtClean="0"/>
            </a:br>
            <a:r>
              <a:rPr lang="ru-RU" sz="2400" dirty="0" smtClean="0"/>
              <a:t>вата</a:t>
            </a:r>
            <a:br>
              <a:rPr lang="ru-RU" sz="2400" dirty="0" smtClean="0"/>
            </a:br>
            <a:r>
              <a:rPr lang="ru-RU" sz="2400" dirty="0" smtClean="0"/>
              <a:t>крупа </a:t>
            </a:r>
            <a:br>
              <a:rPr lang="ru-RU" sz="2400" dirty="0" smtClean="0"/>
            </a:br>
            <a:r>
              <a:rPr lang="ru-RU" sz="2400" dirty="0" smtClean="0"/>
              <a:t> монетка (5 </a:t>
            </a:r>
            <a:r>
              <a:rPr lang="ru-RU" sz="2400" dirty="0" err="1" smtClean="0"/>
              <a:t>руб</a:t>
            </a:r>
            <a:r>
              <a:rPr lang="ru-RU" sz="2400" dirty="0" smtClean="0"/>
              <a:t>)</a:t>
            </a:r>
            <a:br>
              <a:rPr lang="ru-RU" sz="2400" dirty="0" smtClean="0"/>
            </a:br>
            <a:r>
              <a:rPr lang="ru-RU" sz="2400" dirty="0" smtClean="0"/>
              <a:t> кружево или декоративная лента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ransition spd="slow" advTm="10296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Формирование шеи и головы куклы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3071834" cy="3143272"/>
          </a:xfrm>
          <a:prstGeom prst="rect">
            <a:avLst/>
          </a:prstGeom>
        </p:spPr>
      </p:pic>
      <p:pic>
        <p:nvPicPr>
          <p:cNvPr id="7" name="Рисунок 6" descr="IMG_2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285860"/>
            <a:ext cx="2992738" cy="3071810"/>
          </a:xfrm>
          <a:prstGeom prst="rect">
            <a:avLst/>
          </a:prstGeom>
        </p:spPr>
      </p:pic>
      <p:pic>
        <p:nvPicPr>
          <p:cNvPr id="8" name="Рисунок 7" descr="IMG_23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3500438"/>
            <a:ext cx="2786064" cy="3000372"/>
          </a:xfrm>
          <a:prstGeom prst="rect">
            <a:avLst/>
          </a:prstGeom>
        </p:spPr>
      </p:pic>
    </p:spTree>
  </p:cSld>
  <p:clrMapOvr>
    <a:masterClrMapping/>
  </p:clrMapOvr>
  <p:transition spd="slow" advTm="10078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Изготовление  ручек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3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4071966" cy="4214842"/>
          </a:xfrm>
        </p:spPr>
      </p:pic>
      <p:pic>
        <p:nvPicPr>
          <p:cNvPr id="7" name="Рисунок 6" descr="IMG_2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571612"/>
            <a:ext cx="3875494" cy="4214842"/>
          </a:xfrm>
          <a:prstGeom prst="rect">
            <a:avLst/>
          </a:prstGeom>
        </p:spPr>
      </p:pic>
    </p:spTree>
  </p:cSld>
  <p:clrMapOvr>
    <a:masterClrMapping/>
  </p:clrMapOvr>
  <p:transition spd="slow" advTm="10031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Крепление ручек к голове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3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447800"/>
            <a:ext cx="5056206" cy="5053034"/>
          </a:xfrm>
        </p:spPr>
      </p:pic>
    </p:spTree>
  </p:cSld>
  <p:clrMapOvr>
    <a:masterClrMapping/>
  </p:clrMapOvr>
  <p:transition spd="slow" advTm="10156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Набиваем юбку ватой или крупой, помещаем в юбку монетку.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71612"/>
            <a:ext cx="4214842" cy="3643338"/>
          </a:xfrm>
          <a:prstGeom prst="rect">
            <a:avLst/>
          </a:prstGeom>
        </p:spPr>
      </p:pic>
      <p:pic>
        <p:nvPicPr>
          <p:cNvPr id="7" name="Рисунок 6" descr="IMG_2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000372"/>
            <a:ext cx="4643438" cy="3500438"/>
          </a:xfrm>
          <a:prstGeom prst="rect">
            <a:avLst/>
          </a:prstGeom>
        </p:spPr>
      </p:pic>
    </p:spTree>
  </p:cSld>
  <p:clrMapOvr>
    <a:masterClrMapping/>
  </p:clrMapOvr>
  <p:transition spd="slow" advTm="10312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Крепление головы к туловищу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1643050"/>
            <a:ext cx="4929222" cy="4800600"/>
          </a:xfrm>
        </p:spPr>
      </p:pic>
    </p:spTree>
  </p:cSld>
  <p:clrMapOvr>
    <a:masterClrMapping/>
  </p:clrMapOvr>
  <p:transition spd="slow" advTm="10078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Заготовка деталей фартука, крепление к кукле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3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00174"/>
            <a:ext cx="2857520" cy="3524274"/>
          </a:xfrm>
          <a:prstGeom prst="rect">
            <a:avLst/>
          </a:prstGeom>
        </p:spPr>
      </p:pic>
      <p:pic>
        <p:nvPicPr>
          <p:cNvPr id="8" name="Рисунок 7" descr="IMG_23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214554"/>
            <a:ext cx="2928958" cy="3714776"/>
          </a:xfrm>
          <a:prstGeom prst="rect">
            <a:avLst/>
          </a:prstGeom>
        </p:spPr>
      </p:pic>
      <p:pic>
        <p:nvPicPr>
          <p:cNvPr id="9" name="Рисунок 8" descr="IMG_23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3238518"/>
            <a:ext cx="2786050" cy="3619482"/>
          </a:xfrm>
          <a:prstGeom prst="rect">
            <a:avLst/>
          </a:prstGeom>
        </p:spPr>
      </p:pic>
    </p:spTree>
  </p:cSld>
  <p:clrMapOvr>
    <a:masterClrMapping/>
  </p:clrMapOvr>
  <p:transition spd="slow" advTm="10186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262</TotalTime>
  <Words>75</Words>
  <Application>Microsoft Office PowerPoint</Application>
  <PresentationFormat>Экран (4:3)</PresentationFormat>
  <Paragraphs>11</Paragraphs>
  <Slides>11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  <vt:variant>
        <vt:lpstr>Произвольные показы</vt:lpstr>
      </vt:variant>
      <vt:variant>
        <vt:i4>1</vt:i4>
      </vt:variant>
    </vt:vector>
  </HeadingPairs>
  <TitlesOfParts>
    <vt:vector size="17" baseType="lpstr">
      <vt:lpstr>Calibri</vt:lpstr>
      <vt:lpstr>Cambria</vt:lpstr>
      <vt:lpstr>Times New Roman</vt:lpstr>
      <vt:lpstr>Wingdings 2</vt:lpstr>
      <vt:lpstr>Трек</vt:lpstr>
      <vt:lpstr>МБДОУ «Детский сад «Росинка»»     мастер-класс для родителей и детей подготовительной группы по изготовлению  куклы-   Благополучницы «Денежница»    Автор-составитель:  Кузнецова Ольга Георгиевна воспитатель           </vt:lpstr>
      <vt:lpstr>Цель: обучение родителей и детей изготовлению народной тряпичной  куклы-Благополучницы «Денежница».  Задачи:  -прививать любовь и интерес к русской народной культуре; -познакомить детей и родителей с разнообразием и назначением традиционной народной куклы в жизни людей; -познакомить с технологией изготовления куклы-благополучницы «Денежница» -привлечь родителей в творческую продуктивную деятельность</vt:lpstr>
      <vt:lpstr>Вам потребуется   кусочки хлопчатобумажной или льняной ткани: для головы 10*10 см; для рук 20*6 см; для юбки 15*15 см; для фартука 3*4 см; для платка 15*15 см; швейные нитки игла вата крупа   монетка (5 руб)  кружево или декоративная лента </vt:lpstr>
      <vt:lpstr>1. Формирование шеи и головы куклы</vt:lpstr>
      <vt:lpstr>2. Изготовление  ручек</vt:lpstr>
      <vt:lpstr>3. Крепление ручек к голове</vt:lpstr>
      <vt:lpstr>4. Набиваем юбку ватой или крупой, помещаем в юбку монетку.</vt:lpstr>
      <vt:lpstr>5. Крепление головы к туловищу</vt:lpstr>
      <vt:lpstr>6. Заготовка деталей фартука, крепление к кукле</vt:lpstr>
      <vt:lpstr>7. Выкраивание деталей платка</vt:lpstr>
      <vt:lpstr>Кукла-Благополучница Готова!!! </vt:lpstr>
      <vt:lpstr>Произвольный показ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Кукла -  Благополучница</dc:title>
  <dc:creator>add</dc:creator>
  <cp:lastModifiedBy>Пользователь</cp:lastModifiedBy>
  <cp:revision>27</cp:revision>
  <dcterms:created xsi:type="dcterms:W3CDTF">2021-09-10T15:56:04Z</dcterms:created>
  <dcterms:modified xsi:type="dcterms:W3CDTF">2023-10-06T07:05:00Z</dcterms:modified>
</cp:coreProperties>
</file>