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2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2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6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0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8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2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4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2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7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3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2655-F139-47F0-BE4D-7704BB53A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C02AB-0DEC-4B5F-8223-1DFB8AF71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6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«На помощь к Осени»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38742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/>
              <a:t>Спортивное развлечение для младшего дошкольного возраста 2022 г.</a:t>
            </a:r>
          </a:p>
          <a:p>
            <a:endParaRPr lang="ru-RU" sz="3600" dirty="0"/>
          </a:p>
          <a:p>
            <a:pPr algn="r"/>
            <a:r>
              <a:rPr lang="ru-RU" sz="3600" dirty="0"/>
              <a:t>Подготовила</a:t>
            </a:r>
          </a:p>
          <a:p>
            <a:pPr algn="r"/>
            <a:r>
              <a:rPr lang="ru-RU" sz="3600" dirty="0"/>
              <a:t> Инструктор по физической культуре</a:t>
            </a:r>
          </a:p>
          <a:p>
            <a:pPr algn="r"/>
            <a:r>
              <a:rPr lang="ru-RU" sz="3600" dirty="0"/>
              <a:t> </a:t>
            </a:r>
            <a:r>
              <a:rPr lang="ru-RU" sz="3600" dirty="0" err="1"/>
              <a:t>А.Г.Хасамудинова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7057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820" y="0"/>
            <a:ext cx="10744200" cy="669797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Цель:</a:t>
            </a:r>
            <a:r>
              <a:rPr lang="ru-RU" sz="3600" dirty="0"/>
              <a:t> Повышение эмоционального состояния детей в период нахождения  в детском саду, повышение двигательной активности.</a:t>
            </a:r>
            <a:br>
              <a:rPr lang="ru-RU" sz="3600" dirty="0"/>
            </a:br>
            <a:r>
              <a:rPr lang="ru-RU" sz="3600" b="1" dirty="0"/>
              <a:t>Задачи:</a:t>
            </a:r>
            <a:r>
              <a:rPr lang="ru-RU" sz="3600" dirty="0"/>
              <a:t> Развивать ловкость, быстроту, выносливость;</a:t>
            </a:r>
            <a:br>
              <a:rPr lang="ru-RU" sz="3600" dirty="0"/>
            </a:br>
            <a:r>
              <a:rPr lang="ru-RU" sz="3600" dirty="0"/>
              <a:t>Воспитывать доброжелательность и желание прийти на помощь;</a:t>
            </a:r>
            <a:br>
              <a:rPr lang="ru-RU" sz="3600" dirty="0"/>
            </a:br>
            <a:r>
              <a:rPr lang="ru-RU" sz="3600" dirty="0"/>
              <a:t>Развивать соревновательный дух.</a:t>
            </a:r>
            <a:br>
              <a:rPr lang="ru-RU" sz="3600" dirty="0"/>
            </a:br>
            <a:r>
              <a:rPr lang="ru-RU" sz="3600" b="1" dirty="0"/>
              <a:t>Оборудование:</a:t>
            </a:r>
            <a:r>
              <a:rPr lang="ru-RU" sz="3600" dirty="0"/>
              <a:t> письмо от осени, шапка Медведя, музыкальный центр, спортивные скамейки,  яйцом с иголкой </a:t>
            </a:r>
            <a:r>
              <a:rPr lang="ru-RU" sz="3600" dirty="0" err="1"/>
              <a:t>Кащея</a:t>
            </a:r>
            <a:r>
              <a:rPr lang="ru-RU" sz="3600" dirty="0"/>
              <a:t>, дуги, осенние листочки, </a:t>
            </a:r>
            <a:r>
              <a:rPr lang="ru-RU" sz="3600" dirty="0" err="1"/>
              <a:t>платочки,угощение</a:t>
            </a:r>
            <a:r>
              <a:rPr lang="ru-RU" sz="3600" dirty="0"/>
              <a:t> для детей.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7411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820" y="0"/>
            <a:ext cx="10744200" cy="669797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Ход мероприятия:</a:t>
            </a:r>
            <a:br>
              <a:rPr lang="ru-RU" sz="3600" b="1" dirty="0"/>
            </a:br>
            <a:r>
              <a:rPr lang="ru-RU" sz="3600" dirty="0"/>
              <a:t>В </a:t>
            </a:r>
            <a:r>
              <a:rPr lang="ru-RU" sz="3600" dirty="0">
                <a:latin typeface="+mn-lt"/>
              </a:rPr>
              <a:t>спортивном зале зачитали письмо от Осени, в котором она просит детей спасти ее из царства </a:t>
            </a:r>
            <a:r>
              <a:rPr lang="ru-RU" sz="3600" dirty="0" err="1">
                <a:latin typeface="+mn-lt"/>
              </a:rPr>
              <a:t>Кащея</a:t>
            </a:r>
            <a:r>
              <a:rPr lang="ru-RU" sz="3600" dirty="0">
                <a:latin typeface="+mn-lt"/>
              </a:rPr>
              <a:t>.</a:t>
            </a: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9250" y="1784195"/>
            <a:ext cx="4701022" cy="477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0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820" y="0"/>
            <a:ext cx="10744200" cy="669797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sz="3600" dirty="0">
                <a:latin typeface="+mn-lt"/>
              </a:rPr>
              <a:t>Перед походом в царство Кащея, дети проводят разминку(с осенними листочками)</a:t>
            </a: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" y="2497873"/>
            <a:ext cx="3208020" cy="4036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3840" y="2542478"/>
            <a:ext cx="3627120" cy="3969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21040" y="2497872"/>
            <a:ext cx="3718560" cy="39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820" y="0"/>
            <a:ext cx="10744200" cy="6697979"/>
          </a:xfrm>
        </p:spPr>
        <p:txBody>
          <a:bodyPr>
            <a:normAutofit/>
          </a:bodyPr>
          <a:lstStyle/>
          <a:p>
            <a:pPr algn="l"/>
            <a:br>
              <a:rPr lang="ru-RU" sz="3600" b="1" dirty="0"/>
            </a:br>
            <a:r>
              <a:rPr lang="ru-RU" sz="3600" dirty="0">
                <a:latin typeface="+mn-lt"/>
              </a:rPr>
              <a:t>Первая встречав лесу с Медведем. Игра «У медведя во бору»</a:t>
            </a: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19" y="2408662"/>
            <a:ext cx="4506765" cy="4103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9873" y="2331720"/>
            <a:ext cx="3309440" cy="41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9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820" y="0"/>
            <a:ext cx="10744200" cy="6697979"/>
          </a:xfrm>
        </p:spPr>
        <p:txBody>
          <a:bodyPr>
            <a:normAutofit/>
          </a:bodyPr>
          <a:lstStyle/>
          <a:p>
            <a:pPr algn="l"/>
            <a:br>
              <a:rPr lang="ru-RU" sz="3600" b="1" dirty="0"/>
            </a:br>
            <a:r>
              <a:rPr lang="ru-RU" sz="3600" dirty="0">
                <a:latin typeface="+mn-lt"/>
              </a:rPr>
              <a:t>Вторая встреча в лесу с Белкой. Дети проходят под дугами, проползают по гимнастической скамейке»</a:t>
            </a: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8420" y="2810105"/>
            <a:ext cx="3911600" cy="3657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" y="2830829"/>
            <a:ext cx="2880360" cy="3840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6377" y="2804159"/>
            <a:ext cx="2920365" cy="38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8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820" y="0"/>
            <a:ext cx="10744200" cy="7155180"/>
          </a:xfrm>
        </p:spPr>
        <p:txBody>
          <a:bodyPr>
            <a:normAutofit fontScale="90000"/>
          </a:bodyPr>
          <a:lstStyle/>
          <a:p>
            <a:pPr algn="l"/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r>
              <a:rPr lang="ru-RU" sz="3600" dirty="0">
                <a:latin typeface="+mn-lt"/>
              </a:rPr>
              <a:t>Третья встреча в лесу с Волком. Проводится музыкальная игра «Волк и зайки» и после игры Волк отправляет детей в царство </a:t>
            </a:r>
            <a:r>
              <a:rPr lang="ru-RU" sz="3600" dirty="0" err="1">
                <a:latin typeface="+mn-lt"/>
              </a:rPr>
              <a:t>Кащея</a:t>
            </a:r>
            <a:r>
              <a:rPr lang="ru-RU" sz="3600" dirty="0">
                <a:latin typeface="+mn-lt"/>
              </a:rPr>
              <a:t>.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Перед царством </a:t>
            </a:r>
            <a:r>
              <a:rPr lang="ru-RU" sz="3600" dirty="0" err="1">
                <a:latin typeface="+mn-lt"/>
              </a:rPr>
              <a:t>Кащея</a:t>
            </a:r>
            <a:r>
              <a:rPr lang="ru-RU" sz="3600" dirty="0">
                <a:latin typeface="+mn-lt"/>
              </a:rPr>
              <a:t>, дети вспоминают где находится «смерть» </a:t>
            </a:r>
            <a:r>
              <a:rPr lang="ru-RU" sz="3600" dirty="0" err="1">
                <a:latin typeface="+mn-lt"/>
              </a:rPr>
              <a:t>Кащея</a:t>
            </a:r>
            <a:r>
              <a:rPr lang="ru-RU" sz="3600" dirty="0">
                <a:latin typeface="+mn-lt"/>
              </a:rPr>
              <a:t>, ходят ищут яйцо, открывают его и ломают иголку.</a:t>
            </a: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654" y="3323063"/>
            <a:ext cx="3718126" cy="31501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000" y="3300761"/>
            <a:ext cx="3545840" cy="32495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4700" y="3300761"/>
            <a:ext cx="3431540" cy="319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5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4893" y="-1049887"/>
            <a:ext cx="4973442" cy="7907887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/>
              <a:t>В завершении развлечения дети от Осень в подарок получают угощение, танцуют танец с платочками.</a:t>
            </a: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endParaRPr lang="ru-RU" sz="3600" dirty="0"/>
          </a:p>
        </p:txBody>
      </p:sp>
      <p:pic>
        <p:nvPicPr>
          <p:cNvPr id="1026" name="Picture 2" descr="C:\Users\миха\Desktop\Спортив праздник\87ab673d-d22b-4c30-9486-1266d215d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815" y="2743200"/>
            <a:ext cx="5580184" cy="4114800"/>
          </a:xfrm>
          <a:prstGeom prst="rect">
            <a:avLst/>
          </a:prstGeom>
          <a:noFill/>
        </p:spPr>
      </p:pic>
      <p:pic>
        <p:nvPicPr>
          <p:cNvPr id="1030" name="Picture 6" descr="C:\Users\миха\Desktop\17cacd60-9005-49dc-8cc3-dff08a27c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1647"/>
            <a:ext cx="3024554" cy="4432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7332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299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«На помощь к Осени» </vt:lpstr>
      <vt:lpstr>Цель: Повышение эмоционального состояния детей в период нахождения  в детском саду, повышение двигательной активности. Задачи: Развивать ловкость, быстроту, выносливость; Воспитывать доброжелательность и желание прийти на помощь; Развивать соревновательный дух. Оборудование: письмо от осени, шапка Медведя, музыкальный центр, спортивные скамейки,  яйцом с иголкой Кащея, дуги, осенние листочки, платочки,угощение для детей. </vt:lpstr>
      <vt:lpstr>Ход мероприятия: В спортивном зале зачитали письмо от Осени, в котором она просит детей спасти ее из царства Кащея.         </vt:lpstr>
      <vt:lpstr>  Перед походом в царство Кащея, дети проводят разминку(с осенними листочками)         </vt:lpstr>
      <vt:lpstr> Первая встречав лесу с Медведем. Игра «У медведя во бору»         </vt:lpstr>
      <vt:lpstr> Вторая встреча в лесу с Белкой. Дети проходят под дугами, проползают по гимнастической скамейке»         </vt:lpstr>
      <vt:lpstr>        Третья встреча в лесу с Волком. Проводится музыкальная игра «Волк и зайки» и после игры Волк отправляет детей в царство Кащея. Перед царством Кащея, дети вспоминают где находится «смерть» Кащея, ходят ищут яйцо, открывают его и ломают иголку.         </vt:lpstr>
      <vt:lpstr>В завершении развлечения дети от Осень в подарок получают угощение, танцуют танец с платочками.    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 помощь к Осени»</dc:title>
  <dc:creator>Бычковы</dc:creator>
  <cp:lastModifiedBy>Пользователь Windows</cp:lastModifiedBy>
  <cp:revision>14</cp:revision>
  <dcterms:created xsi:type="dcterms:W3CDTF">2018-09-12T05:22:24Z</dcterms:created>
  <dcterms:modified xsi:type="dcterms:W3CDTF">2022-10-20T07:01:22Z</dcterms:modified>
</cp:coreProperties>
</file>