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2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2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6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0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8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2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2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6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«Осенний </a:t>
            </a:r>
            <a:r>
              <a:rPr lang="ru-RU" dirty="0" err="1"/>
              <a:t>квест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38742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/>
              <a:t>Спортивное развлечение для старшего дошкольного возраста 2022г.</a:t>
            </a:r>
          </a:p>
          <a:p>
            <a:endParaRPr lang="ru-RU" sz="3600" dirty="0"/>
          </a:p>
          <a:p>
            <a:pPr algn="r"/>
            <a:r>
              <a:rPr lang="ru-RU" sz="3600" dirty="0"/>
              <a:t>Подготовила</a:t>
            </a:r>
          </a:p>
          <a:p>
            <a:pPr algn="r"/>
            <a:r>
              <a:rPr lang="ru-RU" sz="3600" dirty="0"/>
              <a:t> Инструктор по физической культуре</a:t>
            </a:r>
          </a:p>
          <a:p>
            <a:pPr algn="r"/>
            <a:r>
              <a:rPr lang="ru-RU" sz="3600" dirty="0"/>
              <a:t> </a:t>
            </a:r>
            <a:r>
              <a:rPr lang="ru-RU" sz="3600" dirty="0" err="1"/>
              <a:t>А.Г.Хасамудинова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057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Цель:</a:t>
            </a:r>
            <a:r>
              <a:rPr lang="ru-RU" sz="3600" dirty="0"/>
              <a:t> Повышение эмоционального состояния детей в период нахождения  в детском саду, повышение двигательной активности.</a:t>
            </a:r>
            <a:br>
              <a:rPr lang="ru-RU" sz="3600" dirty="0"/>
            </a:br>
            <a:r>
              <a:rPr lang="ru-RU" sz="3600" b="1" dirty="0"/>
              <a:t>Задачи:</a:t>
            </a:r>
            <a:r>
              <a:rPr lang="ru-RU" sz="3600" dirty="0"/>
              <a:t> Развивать ловкость, быстроту, выносливость;</a:t>
            </a:r>
            <a:br>
              <a:rPr lang="ru-RU" sz="3600" dirty="0"/>
            </a:br>
            <a:r>
              <a:rPr lang="ru-RU" sz="3600" dirty="0"/>
              <a:t>Воспитывать доброжелательность и желание прийти на помощь;</a:t>
            </a:r>
            <a:br>
              <a:rPr lang="ru-RU" sz="3600" dirty="0"/>
            </a:br>
            <a:r>
              <a:rPr lang="ru-RU" sz="3600" dirty="0"/>
              <a:t>Развивать соревновательный дух.</a:t>
            </a:r>
            <a:br>
              <a:rPr lang="ru-RU" sz="3600" dirty="0"/>
            </a:br>
            <a:r>
              <a:rPr lang="ru-RU" sz="3600" b="1" dirty="0"/>
              <a:t>Оборудование:</a:t>
            </a:r>
            <a:r>
              <a:rPr lang="ru-RU" sz="3600" dirty="0"/>
              <a:t> музыкальный центр, осенние листочки, картотека осенних загадок, дидактическая подвижная игра «Варим суп и компот».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7411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Ход мероприятия:</a:t>
            </a:r>
            <a:br>
              <a:rPr lang="ru-RU" sz="3600" b="1" dirty="0"/>
            </a:br>
            <a:r>
              <a:rPr lang="ru-RU" sz="3600" dirty="0"/>
              <a:t>Первым этапом надо отгадать загадки, а вторым в Русской избе найти самый основной признак осени (осенние листочки).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043" y="2297151"/>
            <a:ext cx="3046185" cy="4170556"/>
          </a:xfrm>
          <a:prstGeom prst="rect">
            <a:avLst/>
          </a:prstGeom>
        </p:spPr>
      </p:pic>
      <p:pic>
        <p:nvPicPr>
          <p:cNvPr id="1026" name="Picture 2" descr="C:\Users\миха\Desktop\76ccd747-6524-4472-87c3-3623e69a5d6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7532" y="2280966"/>
            <a:ext cx="2943921" cy="4264799"/>
          </a:xfrm>
          <a:prstGeom prst="rect">
            <a:avLst/>
          </a:prstGeom>
          <a:noFill/>
        </p:spPr>
      </p:pic>
      <p:pic>
        <p:nvPicPr>
          <p:cNvPr id="1027" name="Picture 3" descr="C:\Users\миха\Desktop\019d7375-3aaa-4e7e-9f41-671cc4c42a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8000" y="2252547"/>
            <a:ext cx="2791912" cy="4259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30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Третьим и четвёртым этапом проводились эстафеты 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05" y="2497873"/>
            <a:ext cx="3029449" cy="4036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781" y="2542478"/>
            <a:ext cx="2979237" cy="3969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2332" y="2497872"/>
            <a:ext cx="2995975" cy="39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br>
              <a:rPr lang="ru-RU" sz="3600" b="1" dirty="0"/>
            </a:br>
            <a:r>
              <a:rPr lang="ru-RU" sz="3600" dirty="0">
                <a:latin typeface="+mn-lt"/>
              </a:rPr>
              <a:t>В завершении мероприятия была проведена подвижная игра «Пугало». Все дети получили осеннее угощение (конфеты).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2435" y="2297150"/>
            <a:ext cx="3079661" cy="41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93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165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«Осенний квест» </vt:lpstr>
      <vt:lpstr>Цель: Повышение эмоционального состояния детей в период нахождения  в детском саду, повышение двигательной активности. Задачи: Развивать ловкость, быстроту, выносливость; Воспитывать доброжелательность и желание прийти на помощь; Развивать соревновательный дух. Оборудование: музыкальный центр, осенние листочки, картотека осенних загадок, дидактическая подвижная игра «Варим суп и компот». </vt:lpstr>
      <vt:lpstr>Ход мероприятия: Первым этапом надо отгадать загадки, а вторым в Русской избе найти самый основной признак осени (осенние листочки).         </vt:lpstr>
      <vt:lpstr>Третьим и четвёртым этапом проводились эстафеты          </vt:lpstr>
      <vt:lpstr> В завершении мероприятия была проведена подвижная игра «Пугало». Все дети получили осеннее угощение (конфеты).    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помощь к Осени»</dc:title>
  <dc:creator>Бычковы</dc:creator>
  <cp:lastModifiedBy>Пользователь Windows</cp:lastModifiedBy>
  <cp:revision>18</cp:revision>
  <dcterms:created xsi:type="dcterms:W3CDTF">2018-09-12T05:22:24Z</dcterms:created>
  <dcterms:modified xsi:type="dcterms:W3CDTF">2022-10-20T07:03:40Z</dcterms:modified>
</cp:coreProperties>
</file>