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5" r:id="rId4"/>
    <p:sldId id="276" r:id="rId5"/>
    <p:sldId id="277" r:id="rId6"/>
    <p:sldId id="278" r:id="rId7"/>
    <p:sldId id="269" r:id="rId8"/>
    <p:sldId id="268" r:id="rId9"/>
    <p:sldId id="267" r:id="rId10"/>
    <p:sldId id="270" r:id="rId11"/>
    <p:sldId id="272" r:id="rId12"/>
    <p:sldId id="271" r:id="rId13"/>
    <p:sldId id="273" r:id="rId14"/>
    <p:sldId id="274" r:id="rId15"/>
    <p:sldId id="25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10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6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98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626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7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0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0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26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28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1F74-7F5C-491C-9581-DF89F54169F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E210-31AA-45D3-AFB1-A673FCA4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30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52549"/>
            <a:ext cx="12192000" cy="7924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Муниципальное казенное дошкольное учреждение «Детский сад п. Кедровый»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3189" y="5945777"/>
            <a:ext cx="3187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Кедровый 2022 год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67" y="1045029"/>
            <a:ext cx="4781195" cy="45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66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«Воробушки и автомобиль»</a:t>
            </a:r>
            <a:b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71" y="1690688"/>
            <a:ext cx="3040734" cy="3040734"/>
          </a:xfrm>
          <a:ln w="28575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17" y="3378926"/>
            <a:ext cx="3066120" cy="30661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75" y="3378926"/>
            <a:ext cx="3057411" cy="305741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35" y="1303471"/>
            <a:ext cx="2094513" cy="18265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32" y="5082212"/>
            <a:ext cx="1791503" cy="1354125"/>
          </a:xfrm>
          <a:prstGeom prst="rect">
            <a:avLst/>
          </a:prstGeom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35" y="1910215"/>
            <a:ext cx="2077690" cy="10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«Дорога – цифра»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3" y="1690688"/>
            <a:ext cx="4124415" cy="309331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48" y="2798037"/>
            <a:ext cx="4319452" cy="323958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"/>
          <a:stretch/>
        </p:blipFill>
        <p:spPr>
          <a:xfrm>
            <a:off x="3700796" y="5099413"/>
            <a:ext cx="1547367" cy="144317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"/>
          <a:stretch/>
        </p:blipFill>
        <p:spPr>
          <a:xfrm>
            <a:off x="9124188" y="969101"/>
            <a:ext cx="1547367" cy="144317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8303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 раскрашивание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17" y="1419497"/>
            <a:ext cx="2651920" cy="353589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035" y="1419497"/>
            <a:ext cx="2884788" cy="384638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51" y="3618765"/>
            <a:ext cx="3472470" cy="260435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17" b="51327"/>
          <a:stretch/>
        </p:blipFill>
        <p:spPr>
          <a:xfrm>
            <a:off x="6031360" y="1700616"/>
            <a:ext cx="1267851" cy="1099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0" r="34370" b="50059"/>
          <a:stretch/>
        </p:blipFill>
        <p:spPr>
          <a:xfrm>
            <a:off x="2880594" y="5278579"/>
            <a:ext cx="1398696" cy="11746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3" b="49453"/>
          <a:stretch/>
        </p:blipFill>
        <p:spPr>
          <a:xfrm>
            <a:off x="9330261" y="5486073"/>
            <a:ext cx="1388865" cy="1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8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6451" cy="106308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работы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5"/>
          <a:stretch/>
        </p:blipFill>
        <p:spPr>
          <a:xfrm>
            <a:off x="2281646" y="1791580"/>
            <a:ext cx="4050982" cy="227214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4" b="2127"/>
          <a:stretch/>
        </p:blipFill>
        <p:spPr>
          <a:xfrm>
            <a:off x="2281646" y="4202470"/>
            <a:ext cx="4105154" cy="251677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6" b="15220"/>
          <a:stretch/>
        </p:blipFill>
        <p:spPr>
          <a:xfrm>
            <a:off x="7094943" y="4202470"/>
            <a:ext cx="4452622" cy="246771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7118156" y="1750746"/>
            <a:ext cx="4429409" cy="231297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26823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171"/>
            <a:ext cx="10515600" cy="101890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родителей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54" y="3108960"/>
            <a:ext cx="4664299" cy="35122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2" r="52061" b="25215"/>
          <a:stretch/>
        </p:blipFill>
        <p:spPr>
          <a:xfrm>
            <a:off x="2595154" y="1288255"/>
            <a:ext cx="3943692" cy="313631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1888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4297" y="2830287"/>
            <a:ext cx="9596846" cy="19594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lang="ru-RU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75" y="447525"/>
            <a:ext cx="3495550" cy="32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4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12868" y="459378"/>
            <a:ext cx="8540931" cy="5889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детского дорожно-транспортного травматизма - проблема всего общества. Обучение детей правильному поведению на дорогах необходимо начинать с раннего возраста.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и родителей - воспитать из сегодняшних дошкольников грамотных и дисциплинированных участников дорожного движения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 профилактики дорожно-транспортного травматизма, в рамках календарно-тематического планирования в средней группе №3 «Почемучки» были подготовлены и проведены разнообразные мероприятия с детьми.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/>
          <a:stretch/>
        </p:blipFill>
        <p:spPr>
          <a:xfrm>
            <a:off x="7768047" y="4136919"/>
            <a:ext cx="3709850" cy="25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Дидактическая игра «Собери светофор»</a:t>
            </a:r>
            <a:endParaRPr lang="ru-RU" sz="3200" b="1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00" y="1393801"/>
            <a:ext cx="3937679" cy="3937679"/>
          </a:xfrm>
          <a:ln w="190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59" y="1418997"/>
            <a:ext cx="3887288" cy="388728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7" t="49941" r="-641" b="-1045"/>
          <a:stretch/>
        </p:blipFill>
        <p:spPr>
          <a:xfrm>
            <a:off x="6273131" y="5410200"/>
            <a:ext cx="1429329" cy="12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0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«Дорожный лабиринт»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9" y="1562055"/>
            <a:ext cx="4268711" cy="3201533"/>
          </a:xfrm>
          <a:ln w="190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3496525"/>
            <a:ext cx="4099560" cy="307467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08" y="1562055"/>
            <a:ext cx="2868221" cy="13761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56" y="5050392"/>
            <a:ext cx="2168333" cy="152080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172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9337"/>
            <a:ext cx="10515600" cy="86960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«Светофор»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49" y="3882668"/>
            <a:ext cx="2676262" cy="2676262"/>
          </a:xfrm>
          <a:ln w="190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49" y="982263"/>
            <a:ext cx="2676262" cy="267626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60" y="3910159"/>
            <a:ext cx="2621280" cy="262128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60" y="1035247"/>
            <a:ext cx="2623652" cy="262365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7" r="20388"/>
          <a:stretch/>
        </p:blipFill>
        <p:spPr>
          <a:xfrm>
            <a:off x="5939245" y="1602376"/>
            <a:ext cx="2264229" cy="48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9440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Аппликация «Цифры - дороги»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59" y="1097137"/>
            <a:ext cx="3623733" cy="2717800"/>
          </a:xfrm>
          <a:ln w="190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39" y="1088973"/>
            <a:ext cx="3634618" cy="272596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3958336"/>
            <a:ext cx="3675018" cy="275626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35775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1587"/>
            <a:ext cx="10953206" cy="124532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развлечение «Осторожно, дорога!» 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50" y="1262807"/>
            <a:ext cx="2764971" cy="2764971"/>
          </a:xfr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941" y="3814354"/>
            <a:ext cx="2798452" cy="27984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00" y="2863006"/>
            <a:ext cx="2778162" cy="277816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17" y="1262807"/>
            <a:ext cx="1415054" cy="1330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79" y="2172968"/>
            <a:ext cx="2096283" cy="15049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2" r="22191"/>
          <a:stretch/>
        </p:blipFill>
        <p:spPr>
          <a:xfrm>
            <a:off x="3137141" y="4202857"/>
            <a:ext cx="1560787" cy="24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1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30" y="426630"/>
            <a:ext cx="3002370" cy="3002370"/>
          </a:xfr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1" y="3682033"/>
            <a:ext cx="3064613" cy="306461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48" y="487107"/>
            <a:ext cx="2941893" cy="294189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95" y="3612968"/>
            <a:ext cx="2360420" cy="3061063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926" y="4338072"/>
            <a:ext cx="1525429" cy="805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40" y="5663508"/>
            <a:ext cx="1336919" cy="10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0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Игра «Пешеходный переход»</a:t>
            </a:r>
            <a:endParaRPr lang="ru-RU" sz="32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35" y="1598964"/>
            <a:ext cx="4014484" cy="3010863"/>
          </a:xfrm>
          <a:ln w="28575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9" y="3298372"/>
            <a:ext cx="4013791" cy="301034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r="22277" b="5795"/>
          <a:stretch/>
        </p:blipFill>
        <p:spPr>
          <a:xfrm>
            <a:off x="7936304" y="1598964"/>
            <a:ext cx="1155610" cy="1166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7" t="49941" r="-641" b="-1045"/>
          <a:stretch/>
        </p:blipFill>
        <p:spPr>
          <a:xfrm>
            <a:off x="3742042" y="5245079"/>
            <a:ext cx="1400330" cy="11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06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141</Words>
  <Application>Microsoft Office PowerPoint</Application>
  <PresentationFormat>Широкоэкранный</PresentationFormat>
  <Paragraphs>18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                                 Муниципальное казенное дошкольное учреждение «Детский сад п. Кедровый»  </vt:lpstr>
      <vt:lpstr>Презентация PowerPoint</vt:lpstr>
      <vt:lpstr>             Дидактическая игра «Собери светофор»</vt:lpstr>
      <vt:lpstr>Игра «Дорожный лабиринт»</vt:lpstr>
      <vt:lpstr>                                    Рисование «Светофор»</vt:lpstr>
      <vt:lpstr>            Аппликация «Цифры - дороги»</vt:lpstr>
      <vt:lpstr>                Спортивное развлечение «Осторожно, дорога!»  </vt:lpstr>
      <vt:lpstr>Презентация PowerPoint</vt:lpstr>
      <vt:lpstr>               Игра «Пешеходный переход»</vt:lpstr>
      <vt:lpstr>               Подвижная игра «Воробушки и автомобиль»  </vt:lpstr>
      <vt:lpstr>Игра «Дорога – цифра»</vt:lpstr>
      <vt:lpstr>     Коллективное раскрашивание «Город»</vt:lpstr>
      <vt:lpstr>Детские работы</vt:lpstr>
      <vt:lpstr>     Информация для родителей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учреждение «Детский сад п. Кедровый»  </dc:title>
  <dc:creator>Пользователь Windows</dc:creator>
  <cp:lastModifiedBy>Пользователь Windows</cp:lastModifiedBy>
  <cp:revision>23</cp:revision>
  <dcterms:created xsi:type="dcterms:W3CDTF">2022-11-13T13:24:36Z</dcterms:created>
  <dcterms:modified xsi:type="dcterms:W3CDTF">2022-11-14T03:09:37Z</dcterms:modified>
</cp:coreProperties>
</file>