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045C"/>
    <a:srgbClr val="8481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82F8-66FF-4CD9-B846-835343F88C57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FEC33-C46F-4ED5-8443-A7BBFD797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50294-3C24-4780-9138-86F4481F9418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198AA-7710-457C-837D-283DD270C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7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78389_e5c8d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2396" y="2207715"/>
            <a:ext cx="1857356" cy="300724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" name="Рисунок 9" descr="Summ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8696" y="71439"/>
            <a:ext cx="1532744" cy="1142989"/>
          </a:xfrm>
          <a:prstGeom prst="rect">
            <a:avLst/>
          </a:prstGeom>
        </p:spPr>
      </p:pic>
      <p:pic>
        <p:nvPicPr>
          <p:cNvPr id="11" name="Рисунок 10" descr="0_aed66_6539f88b_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357568"/>
            <a:ext cx="2164789" cy="1714512"/>
          </a:xfrm>
          <a:prstGeom prst="rect">
            <a:avLst/>
          </a:prstGeom>
        </p:spPr>
      </p:pic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3850-CB33-41F0-BC4C-731765A00035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696-E862-4B28-8BEC-237D990FEEDB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FB58-34F1-4074-AD3E-941C52DDA47E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0_8cccb_b70a3708_M.png"/>
          <p:cNvPicPr>
            <a:picLocks noChangeAspect="1"/>
          </p:cNvPicPr>
          <p:nvPr userDrawn="1"/>
        </p:nvPicPr>
        <p:blipFill>
          <a:blip r:embed="rId2"/>
          <a:srcRect r="51373"/>
          <a:stretch>
            <a:fillRect/>
          </a:stretch>
        </p:blipFill>
        <p:spPr>
          <a:xfrm>
            <a:off x="33007" y="3000378"/>
            <a:ext cx="967093" cy="2071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F85-7605-4421-AA8B-E22DCE43638A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0_8ccc6_9a809a2e_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0193223">
            <a:off x="8138188" y="4441376"/>
            <a:ext cx="914402" cy="649225"/>
          </a:xfrm>
          <a:prstGeom prst="rect">
            <a:avLst/>
          </a:prstGeom>
        </p:spPr>
      </p:pic>
      <p:pic>
        <p:nvPicPr>
          <p:cNvPr id="10" name="Рисунок 9" descr="Summ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15272" y="71438"/>
            <a:ext cx="1341149" cy="1000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837D-5FAA-4283-B3A3-B492D67C8CCD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C237-E6CD-4F06-B6D9-FADD3278D92C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_aed66_6539f88b_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7563055" y="3714758"/>
            <a:ext cx="1509537" cy="1357322"/>
          </a:xfrm>
          <a:prstGeom prst="rect">
            <a:avLst/>
          </a:prstGeom>
        </p:spPr>
      </p:pic>
      <p:pic>
        <p:nvPicPr>
          <p:cNvPr id="9" name="Рисунок 8" descr="Summ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126671" y="142876"/>
            <a:ext cx="1159181" cy="1000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067-0976-4208-B1A5-127F68692516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1178389_e5c8d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2285998"/>
            <a:ext cx="1857356" cy="3007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71A3-3A12-4F92-BDA2-2B9CA76A400D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0_8cccb_b70a3708_M.png"/>
          <p:cNvPicPr>
            <a:picLocks noChangeAspect="1"/>
          </p:cNvPicPr>
          <p:nvPr userDrawn="1"/>
        </p:nvPicPr>
        <p:blipFill>
          <a:blip r:embed="rId2"/>
          <a:srcRect r="51373"/>
          <a:stretch>
            <a:fillRect/>
          </a:stretch>
        </p:blipFill>
        <p:spPr>
          <a:xfrm>
            <a:off x="8143900" y="3000378"/>
            <a:ext cx="967093" cy="2071684"/>
          </a:xfrm>
          <a:prstGeom prst="rect">
            <a:avLst/>
          </a:prstGeom>
        </p:spPr>
      </p:pic>
      <p:pic>
        <p:nvPicPr>
          <p:cNvPr id="7" name="Рисунок 6" descr="0_aed59_fbfae21c_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15759492">
            <a:off x="8341955" y="2862309"/>
            <a:ext cx="774909" cy="526938"/>
          </a:xfrm>
          <a:prstGeom prst="rect">
            <a:avLst/>
          </a:prstGeom>
        </p:spPr>
      </p:pic>
      <p:pic>
        <p:nvPicPr>
          <p:cNvPr id="8" name="Рисунок 7" descr="0_8ccc6_9a809a2e_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128584" y="4387869"/>
            <a:ext cx="1014392" cy="755631"/>
          </a:xfrm>
          <a:prstGeom prst="rect">
            <a:avLst/>
          </a:prstGeom>
        </p:spPr>
      </p:pic>
      <p:pic>
        <p:nvPicPr>
          <p:cNvPr id="9" name="Рисунок 8" descr="Summe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126671" y="142876"/>
            <a:ext cx="1159181" cy="1000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ACB-2961-4B5F-B592-9FB01F219674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0_8cccb_b70a3708_M.png"/>
          <p:cNvPicPr>
            <a:picLocks noChangeAspect="1"/>
          </p:cNvPicPr>
          <p:nvPr userDrawn="1"/>
        </p:nvPicPr>
        <p:blipFill>
          <a:blip r:embed="rId2"/>
          <a:srcRect r="51373"/>
          <a:stretch>
            <a:fillRect/>
          </a:stretch>
        </p:blipFill>
        <p:spPr>
          <a:xfrm>
            <a:off x="104445" y="3000378"/>
            <a:ext cx="967093" cy="2071684"/>
          </a:xfrm>
          <a:prstGeom prst="rect">
            <a:avLst/>
          </a:prstGeom>
        </p:spPr>
      </p:pic>
      <p:pic>
        <p:nvPicPr>
          <p:cNvPr id="10" name="Рисунок 9" descr="0_aed59_fbfae21c_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14997189">
            <a:off x="236991" y="2582612"/>
            <a:ext cx="914402" cy="621793"/>
          </a:xfrm>
          <a:prstGeom prst="rect">
            <a:avLst/>
          </a:prstGeom>
        </p:spPr>
      </p:pic>
      <p:pic>
        <p:nvPicPr>
          <p:cNvPr id="11" name="Рисунок 10" descr="0_aed4c_6463ab77_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6200000">
            <a:off x="8328575" y="41781"/>
            <a:ext cx="714361" cy="773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F1-B79A-4A6E-8625-B425739F326E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61D-24C0-499A-BF99-92E79EFB9955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4B93-C0E0-41BD-9D24-8D2DA7DFBF5A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Пасечник Е.А.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3441-BBDF-456D-8BB2-BE2E6984E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755"/>
            </a:avLst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 rot="21051586">
            <a:off x="538320" y="1467562"/>
            <a:ext cx="7772400" cy="110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Лето! Ах ,лето!!!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3802" y="2786063"/>
            <a:ext cx="42201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Найденова Е.А.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сад» п. Кедровый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50" y="4572000"/>
            <a:ext cx="1571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020"/>
          <a:stretch/>
        </p:blipFill>
        <p:spPr>
          <a:xfrm rot="5400000">
            <a:off x="77586" y="1593556"/>
            <a:ext cx="3024337" cy="181237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06910" y="1671606"/>
            <a:ext cx="4207396" cy="194091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20598" y="843558"/>
            <a:ext cx="321955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Ква-ква-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 ха-ха-ха –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Веселится детвора.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у моря, у реки,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у озера – смотри.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Светлячками меж ребят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Брызги стайками летят.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4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572000" y="683532"/>
            <a:ext cx="4283968" cy="197623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835697" y="284283"/>
            <a:ext cx="4572000" cy="1387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– множество занятий: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Плавай, бегай, загорай…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других мероприятий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очень; лето – рай!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07102" y="1816068"/>
            <a:ext cx="3343300" cy="154229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267744" y="2893253"/>
            <a:ext cx="4259808" cy="19650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063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93757" y="1528795"/>
            <a:ext cx="4682842" cy="216024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411510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устали, дружно сели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скамейку во дворе,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артисты, песни пели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Всей дворовой детворе.</a:t>
            </a:r>
          </a:p>
        </p:txBody>
      </p:sp>
    </p:spTree>
    <p:extLst>
      <p:ext uri="{BB962C8B-B14F-4D97-AF65-F5344CB8AC3E}">
        <p14:creationId xmlns:p14="http://schemas.microsoft.com/office/powerpoint/2010/main" xmlns="" val="15511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23426" y="1498424"/>
            <a:ext cx="4791083" cy="204119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47835" y="1020461"/>
            <a:ext cx="3062890" cy="141294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851920" y="3394174"/>
            <a:ext cx="3295807" cy="152038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0017" y="169061"/>
            <a:ext cx="4104456" cy="194421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небе ходят грозы,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травы расцвели,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рано утром росы 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Гнут былинки до земли,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в рощах над калиной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Вплоть до ночи гул пчелиный, 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солнышком согрета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Вся вода в реке до дна 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Значит, это уже лето! </a:t>
            </a:r>
          </a:p>
          <a:p>
            <a:r>
              <a:rPr lang="ru-RU" sz="1800" b="1" dirty="0">
                <a:solidFill>
                  <a:srgbClr val="1D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кончилась весна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28994" y="569237"/>
            <a:ext cx="4151637" cy="19151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2932" y="2676565"/>
            <a:ext cx="3062594" cy="141280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12532" y="2110432"/>
            <a:ext cx="3073931" cy="14180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79310" y="2125120"/>
            <a:ext cx="3103092" cy="14314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00946" y="2657469"/>
            <a:ext cx="4144235" cy="19117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54" y="192613"/>
            <a:ext cx="2755721" cy="16590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двора стоит Жара,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Стоит и жарится с утра.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Залезешь в глубину двора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 в глубине стоит Жара.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84790" y="1534041"/>
            <a:ext cx="4526748" cy="208823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1382" y="1486893"/>
            <a:ext cx="4731156" cy="218252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43558"/>
            <a:ext cx="3816424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Опять смеется лето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открытое окно,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солнышка, и света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Полным, полным-полно!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06" r="28236"/>
          <a:stretch/>
        </p:blipFill>
        <p:spPr>
          <a:xfrm rot="5400000">
            <a:off x="3684079" y="952543"/>
            <a:ext cx="518652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14798" y="1840520"/>
            <a:ext cx="3434084" cy="1584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067944" y="267494"/>
            <a:ext cx="4788632" cy="22090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067944" y="2658192"/>
            <a:ext cx="4817867" cy="22225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123478"/>
            <a:ext cx="2592288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Загораю на песке,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Плаваю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день в реке.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Дарит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всё это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Озорное лето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48929" y="2544602"/>
            <a:ext cx="3374689" cy="155677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44008" y="196632"/>
            <a:ext cx="4240911" cy="195637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44299" y="771550"/>
            <a:ext cx="4214559" cy="194421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11560" y="2886388"/>
            <a:ext cx="4364579" cy="201342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059832" y="1419622"/>
            <a:ext cx="316835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Лето, лето к нам пришло!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Стало сухо и тепло.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1D045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дорожке прямиком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Ходят ножки</a:t>
            </a:r>
            <a:r>
              <a:rPr lang="ru-RU" sz="2000" b="1" dirty="0">
                <a:solidFill>
                  <a:srgbClr val="1D045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босиком.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41998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3259" y="483518"/>
            <a:ext cx="3236080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для всех ребят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хватает?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Лето, словно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шоколад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быстро тает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51489" y="1162000"/>
            <a:ext cx="3723877" cy="171786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38996" y="2182677"/>
            <a:ext cx="3775348" cy="174160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187624" y="2883613"/>
            <a:ext cx="4460216" cy="2057540"/>
          </a:xfrm>
          <a:prstGeom prst="rect">
            <a:avLst/>
          </a:prstGeom>
          <a:ln w="28575">
            <a:solidFill>
              <a:srgbClr val="1D045C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3911" y="1120915"/>
            <a:ext cx="3435846" cy="158498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684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7444" y="1485941"/>
            <a:ext cx="4791085" cy="221017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77155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spcAft>
                <a:spcPts val="0"/>
              </a:spcAft>
            </a:pPr>
            <a:r>
              <a:rPr lang="ru-RU" sz="2000" b="1" dirty="0">
                <a:solidFill>
                  <a:srgbClr val="1D04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Мотылек-</a:t>
            </a:r>
            <a:r>
              <a:rPr lang="ru-RU" sz="2000" b="1" dirty="0" err="1">
                <a:solidFill>
                  <a:srgbClr val="1D04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витилек</a:t>
            </a:r>
            <a:r>
              <a:rPr lang="ru-RU" sz="2000" b="1" dirty="0">
                <a:solidFill>
                  <a:srgbClr val="1D04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285750" algn="just">
              <a:spcAft>
                <a:spcPts val="0"/>
              </a:spcAft>
            </a:pPr>
            <a:r>
              <a:rPr lang="ru-RU" sz="2000" b="1" dirty="0">
                <a:solidFill>
                  <a:srgbClr val="1D04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Принеси нам ветерок:</a:t>
            </a:r>
          </a:p>
          <a:p>
            <a:pPr indent="285750" algn="just">
              <a:spcAft>
                <a:spcPts val="0"/>
              </a:spcAft>
            </a:pPr>
            <a:r>
              <a:rPr lang="ru-RU" sz="2000" b="1" dirty="0">
                <a:solidFill>
                  <a:srgbClr val="1D04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ворот поворот</a:t>
            </a:r>
          </a:p>
          <a:p>
            <a:pPr indent="285750" algn="just">
              <a:spcAft>
                <a:spcPts val="0"/>
              </a:spcAft>
            </a:pPr>
            <a:r>
              <a:rPr lang="ru-RU" sz="2000" b="1" dirty="0">
                <a:solidFill>
                  <a:srgbClr val="1D04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Гнать кораблик в ручеек.</a:t>
            </a:r>
          </a:p>
        </p:txBody>
      </p:sp>
    </p:spTree>
    <p:extLst>
      <p:ext uri="{BB962C8B-B14F-4D97-AF65-F5344CB8AC3E}">
        <p14:creationId xmlns:p14="http://schemas.microsoft.com/office/powerpoint/2010/main" xmlns="" val="31621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203</Words>
  <Application>Microsoft Office PowerPoint</Application>
  <PresentationFormat>Экран (16:9)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Пользователь Windows</cp:lastModifiedBy>
  <cp:revision>24</cp:revision>
  <dcterms:created xsi:type="dcterms:W3CDTF">2019-02-13T17:12:25Z</dcterms:created>
  <dcterms:modified xsi:type="dcterms:W3CDTF">2022-07-20T06:33:29Z</dcterms:modified>
</cp:coreProperties>
</file>